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5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6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7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720" r:id="rId3"/>
    <p:sldMasterId id="2147483774" r:id="rId4"/>
    <p:sldMasterId id="2147483792" r:id="rId5"/>
    <p:sldMasterId id="2147483810" r:id="rId6"/>
    <p:sldMasterId id="2147483846" r:id="rId7"/>
    <p:sldMasterId id="2147483865" r:id="rId8"/>
  </p:sldMasterIdLst>
  <p:notesMasterIdLst>
    <p:notesMasterId r:id="rId28"/>
  </p:notesMasterIdLst>
  <p:sldIdLst>
    <p:sldId id="288" r:id="rId9"/>
    <p:sldId id="278" r:id="rId10"/>
    <p:sldId id="259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61" r:id="rId19"/>
    <p:sldId id="296" r:id="rId20"/>
    <p:sldId id="260" r:id="rId21"/>
    <p:sldId id="297" r:id="rId22"/>
    <p:sldId id="298" r:id="rId23"/>
    <p:sldId id="299" r:id="rId24"/>
    <p:sldId id="300" r:id="rId25"/>
    <p:sldId id="301" r:id="rId26"/>
    <p:sldId id="283" r:id="rId27"/>
  </p:sldIdLst>
  <p:sldSz cx="12192000" cy="6858000"/>
  <p:notesSz cx="6858000" cy="9144000"/>
  <p:defaultTextStyle>
    <a:defPPr>
      <a:defRPr lang="es-419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893" autoAdjust="0"/>
    <p:restoredTop sz="94660"/>
  </p:normalViewPr>
  <p:slideViewPr>
    <p:cSldViewPr snapToGrid="0">
      <p:cViewPr varScale="1">
        <p:scale>
          <a:sx n="69" d="100"/>
          <a:sy n="69" d="100"/>
        </p:scale>
        <p:origin x="33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236395-4242-47B7-A7CB-FE12E027F8AD}" type="doc">
      <dgm:prSet loTypeId="urn:microsoft.com/office/officeart/2005/8/layout/matrix1" loCatId="matrix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15273614-8F50-4593-9393-0AD80ED1F885}">
      <dgm:prSet phldrT="[Texto]" custT="1"/>
      <dgm:spPr>
        <a:xfrm rot="16200000">
          <a:off x="-1196400" y="1199101"/>
          <a:ext cx="5048143" cy="2649940"/>
        </a:xfrm>
      </dgm:spPr>
      <dgm:t>
        <a:bodyPr/>
        <a:lstStyle/>
        <a:p>
          <a:r>
            <a:rPr lang="es-ES" sz="1800" b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Conductas disruptivas</a:t>
          </a:r>
        </a:p>
        <a:p>
          <a:br>
            <a:rPr lang="es-ES" sz="1800" b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es-CR" sz="1800" b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Estas conductas se manifiestan a través de actos de hostilidad y provocación que alientan al desorden y a la irrupción de las rutinas y actividades tanto a nivel individual como social</a:t>
          </a:r>
          <a:endParaRPr lang="es-ES" sz="1800" b="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C5C170FE-BCEE-41EB-8ACC-A170D3F23571}" type="parTrans" cxnId="{B948CBF2-DA93-4DEF-B095-AF7A6BB5872C}">
      <dgm:prSet/>
      <dgm:spPr/>
      <dgm:t>
        <a:bodyPr/>
        <a:lstStyle/>
        <a:p>
          <a:endParaRPr lang="es-ES"/>
        </a:p>
      </dgm:t>
    </dgm:pt>
    <dgm:pt modelId="{9FB6D3F0-A832-49C0-A3FC-42E7210AB003}" type="sibTrans" cxnId="{B948CBF2-DA93-4DEF-B095-AF7A6BB5872C}">
      <dgm:prSet/>
      <dgm:spPr/>
      <dgm:t>
        <a:bodyPr/>
        <a:lstStyle/>
        <a:p>
          <a:endParaRPr lang="es-ES"/>
        </a:p>
      </dgm:t>
    </dgm:pt>
    <dgm:pt modelId="{70A0059C-DF8F-48F3-A33E-7A09A2A0B2C1}">
      <dgm:prSet phldrT="[Texto]" custT="1"/>
      <dgm:spPr>
        <a:xfrm rot="16200000">
          <a:off x="-1196400" y="1199101"/>
          <a:ext cx="5048143" cy="2649940"/>
        </a:xfrm>
      </dgm:spPr>
      <dgm:t>
        <a:bodyPr/>
        <a:lstStyle/>
        <a:p>
          <a:r>
            <a:rPr lang="es-ES" sz="2800" b="1" i="1" cap="none" spc="5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Conductas de abordaje</a:t>
          </a:r>
          <a:endParaRPr lang="es-ES" sz="2800" b="1" i="1" cap="none" spc="50" dirty="0">
            <a:ln w="0"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E5A70BF5-C2F5-4E4F-A2E2-0DB9DFF22688}" type="parTrans" cxnId="{B6723A97-4FA0-4A70-89ED-E6FD657356EB}">
      <dgm:prSet/>
      <dgm:spPr/>
      <dgm:t>
        <a:bodyPr/>
        <a:lstStyle/>
        <a:p>
          <a:endParaRPr lang="es-ES"/>
        </a:p>
      </dgm:t>
    </dgm:pt>
    <dgm:pt modelId="{B16705EC-6414-4585-8CF7-147063ECA1CE}" type="sibTrans" cxnId="{B6723A97-4FA0-4A70-89ED-E6FD657356EB}">
      <dgm:prSet/>
      <dgm:spPr/>
      <dgm:t>
        <a:bodyPr/>
        <a:lstStyle/>
        <a:p>
          <a:endParaRPr lang="es-ES"/>
        </a:p>
      </dgm:t>
    </dgm:pt>
    <dgm:pt modelId="{C1748172-CCC8-4215-951E-27B37F49353C}">
      <dgm:prSet phldrT="[Texto]" custT="1"/>
      <dgm:spPr>
        <a:xfrm rot="16200000">
          <a:off x="-1196400" y="1199101"/>
          <a:ext cx="5048143" cy="2649940"/>
        </a:xfrm>
      </dgm:spPr>
      <dgm:t>
        <a:bodyPr/>
        <a:lstStyle/>
        <a:p>
          <a:endParaRPr lang="es-419" sz="1800" b="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r>
            <a:rPr lang="es-419" sz="1800" b="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Conductas de riesgo</a:t>
          </a:r>
        </a:p>
        <a:p>
          <a:br>
            <a:rPr lang="es-419" sz="1800" b="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es-419" sz="1800" b="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Son comportamientos que perjudican a los adolescentes porque los atraen de inicio, debido a su efecto placentero, pero a mediano y largo plazo les traen malas consecuencias en todos los ámbitos de la vida.</a:t>
          </a:r>
          <a:endParaRPr lang="es-ES" sz="1800" b="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E86D6BC7-DCD2-418C-89E9-37A25FB2DC1C}" type="parTrans" cxnId="{1A1CC8B8-0C11-4EAA-9CB3-9CED7DD7AD69}">
      <dgm:prSet/>
      <dgm:spPr/>
      <dgm:t>
        <a:bodyPr/>
        <a:lstStyle/>
        <a:p>
          <a:endParaRPr lang="es-ES"/>
        </a:p>
      </dgm:t>
    </dgm:pt>
    <dgm:pt modelId="{99B80DD8-3224-4FF4-BB56-C91C644D8C04}" type="sibTrans" cxnId="{1A1CC8B8-0C11-4EAA-9CB3-9CED7DD7AD69}">
      <dgm:prSet/>
      <dgm:spPr/>
      <dgm:t>
        <a:bodyPr/>
        <a:lstStyle/>
        <a:p>
          <a:endParaRPr lang="es-ES"/>
        </a:p>
      </dgm:t>
    </dgm:pt>
    <dgm:pt modelId="{7DB9F63A-37BE-4CE1-BBD1-D4622155A44B}">
      <dgm:prSet phldrT="[Texto]" custT="1"/>
      <dgm:spPr>
        <a:xfrm rot="16200000">
          <a:off x="-1196400" y="1199101"/>
          <a:ext cx="5048143" cy="2649940"/>
        </a:xfrm>
      </dgm:spPr>
      <dgm:t>
        <a:bodyPr/>
        <a:lstStyle/>
        <a:p>
          <a:r>
            <a:rPr lang="es-ES" sz="20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Conductas antisociales</a:t>
          </a:r>
          <a:br>
            <a:rPr lang="es-ES" sz="20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br>
            <a:rPr lang="es-ES" sz="20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es-CR" sz="20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La conducta antisocial hace referencia a actos que se dirigen contra los demás de manera agresiva y/o violenta e infringen las reglas sociales.</a:t>
          </a:r>
          <a:br>
            <a:rPr lang="es-CR" sz="20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br>
            <a:rPr lang="es-CR" sz="20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es-CR" sz="20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endParaRPr lang="es-ES" sz="20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E060EBB4-66BD-460A-BB33-19055B0F5BA6}" type="parTrans" cxnId="{40BFF197-DF78-4B00-9750-DE96CE533F07}">
      <dgm:prSet/>
      <dgm:spPr/>
      <dgm:t>
        <a:bodyPr/>
        <a:lstStyle/>
        <a:p>
          <a:endParaRPr lang="es-ES"/>
        </a:p>
      </dgm:t>
    </dgm:pt>
    <dgm:pt modelId="{203FC5C2-F116-4A4A-A875-B0F928BA2207}" type="sibTrans" cxnId="{40BFF197-DF78-4B00-9750-DE96CE533F07}">
      <dgm:prSet/>
      <dgm:spPr/>
      <dgm:t>
        <a:bodyPr/>
        <a:lstStyle/>
        <a:p>
          <a:endParaRPr lang="es-ES"/>
        </a:p>
      </dgm:t>
    </dgm:pt>
    <dgm:pt modelId="{CEE2A685-B027-4CDB-BA4A-798323B04818}">
      <dgm:prSet phldrT="[Texto]" custT="1"/>
      <dgm:spPr>
        <a:xfrm rot="16200000">
          <a:off x="-1196400" y="1199101"/>
          <a:ext cx="5048143" cy="2649940"/>
        </a:xfrm>
      </dgm:spPr>
      <dgm:t>
        <a:bodyPr/>
        <a:lstStyle/>
        <a:p>
          <a:r>
            <a:rPr lang="es-ES" sz="19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Conductas delictivas</a:t>
          </a:r>
          <a:br>
            <a:rPr lang="es-ES" sz="19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br>
            <a:rPr lang="es-ES" sz="19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es-CR" sz="19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El comportamiento que produce un delito, penalmente antijurídica y punible, cuando encaja en las descripciones del tipo legal y tiene señalada, en el Código Penal.</a:t>
          </a:r>
          <a:br>
            <a:rPr lang="es-CR" sz="19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br>
            <a:rPr lang="es-CR" sz="20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endParaRPr lang="es-ES" sz="20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AABF5C4F-31A5-4D65-ACBE-217C6E9627F3}" type="parTrans" cxnId="{08CF7046-75B9-4E37-8278-2140275A95A3}">
      <dgm:prSet/>
      <dgm:spPr/>
      <dgm:t>
        <a:bodyPr/>
        <a:lstStyle/>
        <a:p>
          <a:endParaRPr lang="es-ES"/>
        </a:p>
      </dgm:t>
    </dgm:pt>
    <dgm:pt modelId="{8F6A919D-614C-4406-B2A8-7D771AA482CD}" type="sibTrans" cxnId="{08CF7046-75B9-4E37-8278-2140275A95A3}">
      <dgm:prSet/>
      <dgm:spPr/>
      <dgm:t>
        <a:bodyPr/>
        <a:lstStyle/>
        <a:p>
          <a:endParaRPr lang="es-ES"/>
        </a:p>
      </dgm:t>
    </dgm:pt>
    <dgm:pt modelId="{AF786246-95D1-47E3-B619-9E7E905C5DEA}" type="pres">
      <dgm:prSet presAssocID="{46236395-4242-47B7-A7CB-FE12E027F8AD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5E138DF-A3C1-4BBB-8385-2B7269B0B034}" type="pres">
      <dgm:prSet presAssocID="{46236395-4242-47B7-A7CB-FE12E027F8AD}" presName="matrix" presStyleCnt="0"/>
      <dgm:spPr/>
    </dgm:pt>
    <dgm:pt modelId="{6FCFD138-8D8E-4AC0-B0E0-27BC422A217C}" type="pres">
      <dgm:prSet presAssocID="{46236395-4242-47B7-A7CB-FE12E027F8AD}" presName="tile1" presStyleLbl="node1" presStyleIdx="0" presStyleCnt="4"/>
      <dgm:spPr/>
    </dgm:pt>
    <dgm:pt modelId="{FA3B9025-4CDE-4308-B2AC-6A9264CD3D11}" type="pres">
      <dgm:prSet presAssocID="{46236395-4242-47B7-A7CB-FE12E027F8A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C22B1BB-C654-4DEB-961C-F356602BEF7A}" type="pres">
      <dgm:prSet presAssocID="{46236395-4242-47B7-A7CB-FE12E027F8AD}" presName="tile2" presStyleLbl="node1" presStyleIdx="1" presStyleCnt="4"/>
      <dgm:spPr/>
    </dgm:pt>
    <dgm:pt modelId="{26E7C755-A271-4F7B-ACBC-5EBFDD5E2C68}" type="pres">
      <dgm:prSet presAssocID="{46236395-4242-47B7-A7CB-FE12E027F8A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AAA5E96-0E4F-4AED-A0F5-8EC19B4A9F6B}" type="pres">
      <dgm:prSet presAssocID="{46236395-4242-47B7-A7CB-FE12E027F8AD}" presName="tile3" presStyleLbl="node1" presStyleIdx="2" presStyleCnt="4"/>
      <dgm:spPr/>
    </dgm:pt>
    <dgm:pt modelId="{6A94B498-5AEB-4FCB-9D86-736581E6E562}" type="pres">
      <dgm:prSet presAssocID="{46236395-4242-47B7-A7CB-FE12E027F8A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734758C-0CA2-4842-81C4-729DC953044E}" type="pres">
      <dgm:prSet presAssocID="{46236395-4242-47B7-A7CB-FE12E027F8AD}" presName="tile4" presStyleLbl="node1" presStyleIdx="3" presStyleCnt="4"/>
      <dgm:spPr/>
    </dgm:pt>
    <dgm:pt modelId="{C9C8E590-DF66-4C7C-9AD7-D4D8631F5091}" type="pres">
      <dgm:prSet presAssocID="{46236395-4242-47B7-A7CB-FE12E027F8A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B29B13C6-297B-47BC-9457-779BDC7345FF}" type="pres">
      <dgm:prSet presAssocID="{46236395-4242-47B7-A7CB-FE12E027F8AD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E7A8CE1E-B138-4364-A28E-E58BEB9164EA}" type="presOf" srcId="{C1748172-CCC8-4215-951E-27B37F49353C}" destId="{9C22B1BB-C654-4DEB-961C-F356602BEF7A}" srcOrd="0" destOrd="0" presId="urn:microsoft.com/office/officeart/2005/8/layout/matrix1"/>
    <dgm:cxn modelId="{38C8BE65-57D0-4FB3-B326-15BC6390330C}" type="presOf" srcId="{7DB9F63A-37BE-4CE1-BBD1-D4622155A44B}" destId="{6A94B498-5AEB-4FCB-9D86-736581E6E562}" srcOrd="1" destOrd="0" presId="urn:microsoft.com/office/officeart/2005/8/layout/matrix1"/>
    <dgm:cxn modelId="{08CF7046-75B9-4E37-8278-2140275A95A3}" srcId="{70A0059C-DF8F-48F3-A33E-7A09A2A0B2C1}" destId="{CEE2A685-B027-4CDB-BA4A-798323B04818}" srcOrd="3" destOrd="0" parTransId="{AABF5C4F-31A5-4D65-ACBE-217C6E9627F3}" sibTransId="{8F6A919D-614C-4406-B2A8-7D771AA482CD}"/>
    <dgm:cxn modelId="{832D1B55-A958-4215-8262-5FAC9AC38992}" type="presOf" srcId="{CEE2A685-B027-4CDB-BA4A-798323B04818}" destId="{C9C8E590-DF66-4C7C-9AD7-D4D8631F5091}" srcOrd="1" destOrd="0" presId="urn:microsoft.com/office/officeart/2005/8/layout/matrix1"/>
    <dgm:cxn modelId="{B6723A97-4FA0-4A70-89ED-E6FD657356EB}" srcId="{46236395-4242-47B7-A7CB-FE12E027F8AD}" destId="{70A0059C-DF8F-48F3-A33E-7A09A2A0B2C1}" srcOrd="0" destOrd="0" parTransId="{E5A70BF5-C2F5-4E4F-A2E2-0DB9DFF22688}" sibTransId="{B16705EC-6414-4585-8CF7-147063ECA1CE}"/>
    <dgm:cxn modelId="{40BFF197-DF78-4B00-9750-DE96CE533F07}" srcId="{70A0059C-DF8F-48F3-A33E-7A09A2A0B2C1}" destId="{7DB9F63A-37BE-4CE1-BBD1-D4622155A44B}" srcOrd="2" destOrd="0" parTransId="{E060EBB4-66BD-460A-BB33-19055B0F5BA6}" sibTransId="{203FC5C2-F116-4A4A-A875-B0F928BA2207}"/>
    <dgm:cxn modelId="{BFD81B9D-2CD3-48F7-888D-52179359809A}" type="presOf" srcId="{15273614-8F50-4593-9393-0AD80ED1F885}" destId="{6FCFD138-8D8E-4AC0-B0E0-27BC422A217C}" srcOrd="0" destOrd="0" presId="urn:microsoft.com/office/officeart/2005/8/layout/matrix1"/>
    <dgm:cxn modelId="{6ED7269E-328D-4845-96FD-D6A2DDA11B7C}" type="presOf" srcId="{CEE2A685-B027-4CDB-BA4A-798323B04818}" destId="{A734758C-0CA2-4842-81C4-729DC953044E}" srcOrd="0" destOrd="0" presId="urn:microsoft.com/office/officeart/2005/8/layout/matrix1"/>
    <dgm:cxn modelId="{1A1CC8B8-0C11-4EAA-9CB3-9CED7DD7AD69}" srcId="{70A0059C-DF8F-48F3-A33E-7A09A2A0B2C1}" destId="{C1748172-CCC8-4215-951E-27B37F49353C}" srcOrd="1" destOrd="0" parTransId="{E86D6BC7-DCD2-418C-89E9-37A25FB2DC1C}" sibTransId="{99B80DD8-3224-4FF4-BB56-C91C644D8C04}"/>
    <dgm:cxn modelId="{230609C7-BCE3-4654-8D8B-AAD748573D85}" type="presOf" srcId="{C1748172-CCC8-4215-951E-27B37F49353C}" destId="{26E7C755-A271-4F7B-ACBC-5EBFDD5E2C68}" srcOrd="1" destOrd="0" presId="urn:microsoft.com/office/officeart/2005/8/layout/matrix1"/>
    <dgm:cxn modelId="{ADA418D4-B60B-4213-8EAA-8ADA707F13B8}" type="presOf" srcId="{7DB9F63A-37BE-4CE1-BBD1-D4622155A44B}" destId="{5AAA5E96-0E4F-4AED-A0F5-8EC19B4A9F6B}" srcOrd="0" destOrd="0" presId="urn:microsoft.com/office/officeart/2005/8/layout/matrix1"/>
    <dgm:cxn modelId="{C86C5CE2-0C54-4FE6-BE5A-692C86DEF947}" type="presOf" srcId="{15273614-8F50-4593-9393-0AD80ED1F885}" destId="{FA3B9025-4CDE-4308-B2AC-6A9264CD3D11}" srcOrd="1" destOrd="0" presId="urn:microsoft.com/office/officeart/2005/8/layout/matrix1"/>
    <dgm:cxn modelId="{8D15DEE2-A7ED-4B0D-AAD1-648CCC43FF54}" type="presOf" srcId="{46236395-4242-47B7-A7CB-FE12E027F8AD}" destId="{AF786246-95D1-47E3-B619-9E7E905C5DEA}" srcOrd="0" destOrd="0" presId="urn:microsoft.com/office/officeart/2005/8/layout/matrix1"/>
    <dgm:cxn modelId="{B948CBF2-DA93-4DEF-B095-AF7A6BB5872C}" srcId="{70A0059C-DF8F-48F3-A33E-7A09A2A0B2C1}" destId="{15273614-8F50-4593-9393-0AD80ED1F885}" srcOrd="0" destOrd="0" parTransId="{C5C170FE-BCEE-41EB-8ACC-A170D3F23571}" sibTransId="{9FB6D3F0-A832-49C0-A3FC-42E7210AB003}"/>
    <dgm:cxn modelId="{F889DDFD-D549-4F9C-9EDF-9D362559DE3C}" type="presOf" srcId="{70A0059C-DF8F-48F3-A33E-7A09A2A0B2C1}" destId="{B29B13C6-297B-47BC-9457-779BDC7345FF}" srcOrd="0" destOrd="0" presId="urn:microsoft.com/office/officeart/2005/8/layout/matrix1"/>
    <dgm:cxn modelId="{36298D3D-7FE8-4E0D-85A3-44F15E1E8A21}" type="presParOf" srcId="{AF786246-95D1-47E3-B619-9E7E905C5DEA}" destId="{95E138DF-A3C1-4BBB-8385-2B7269B0B034}" srcOrd="0" destOrd="0" presId="urn:microsoft.com/office/officeart/2005/8/layout/matrix1"/>
    <dgm:cxn modelId="{2738F9C6-3F6C-4D36-B55B-CABD6E53B1FE}" type="presParOf" srcId="{95E138DF-A3C1-4BBB-8385-2B7269B0B034}" destId="{6FCFD138-8D8E-4AC0-B0E0-27BC422A217C}" srcOrd="0" destOrd="0" presId="urn:microsoft.com/office/officeart/2005/8/layout/matrix1"/>
    <dgm:cxn modelId="{C9D0D8AE-DD54-449C-A6F6-A491C7E28F7D}" type="presParOf" srcId="{95E138DF-A3C1-4BBB-8385-2B7269B0B034}" destId="{FA3B9025-4CDE-4308-B2AC-6A9264CD3D11}" srcOrd="1" destOrd="0" presId="urn:microsoft.com/office/officeart/2005/8/layout/matrix1"/>
    <dgm:cxn modelId="{4C65EC8C-7863-44DD-A9F1-FBA07AE27E42}" type="presParOf" srcId="{95E138DF-A3C1-4BBB-8385-2B7269B0B034}" destId="{9C22B1BB-C654-4DEB-961C-F356602BEF7A}" srcOrd="2" destOrd="0" presId="urn:microsoft.com/office/officeart/2005/8/layout/matrix1"/>
    <dgm:cxn modelId="{6D7BBD77-512A-4B24-BB48-4B1B0D888EE9}" type="presParOf" srcId="{95E138DF-A3C1-4BBB-8385-2B7269B0B034}" destId="{26E7C755-A271-4F7B-ACBC-5EBFDD5E2C68}" srcOrd="3" destOrd="0" presId="urn:microsoft.com/office/officeart/2005/8/layout/matrix1"/>
    <dgm:cxn modelId="{57592A53-9AC4-423C-96AD-1E95D90D710E}" type="presParOf" srcId="{95E138DF-A3C1-4BBB-8385-2B7269B0B034}" destId="{5AAA5E96-0E4F-4AED-A0F5-8EC19B4A9F6B}" srcOrd="4" destOrd="0" presId="urn:microsoft.com/office/officeart/2005/8/layout/matrix1"/>
    <dgm:cxn modelId="{469F916B-6101-4F37-AA87-A7D6DAEC8498}" type="presParOf" srcId="{95E138DF-A3C1-4BBB-8385-2B7269B0B034}" destId="{6A94B498-5AEB-4FCB-9D86-736581E6E562}" srcOrd="5" destOrd="0" presId="urn:microsoft.com/office/officeart/2005/8/layout/matrix1"/>
    <dgm:cxn modelId="{8DFF2656-84AA-4973-AC3D-8A10A915F4EA}" type="presParOf" srcId="{95E138DF-A3C1-4BBB-8385-2B7269B0B034}" destId="{A734758C-0CA2-4842-81C4-729DC953044E}" srcOrd="6" destOrd="0" presId="urn:microsoft.com/office/officeart/2005/8/layout/matrix1"/>
    <dgm:cxn modelId="{3B006B80-0388-4EE5-B234-03C6A1806C3C}" type="presParOf" srcId="{95E138DF-A3C1-4BBB-8385-2B7269B0B034}" destId="{C9C8E590-DF66-4C7C-9AD7-D4D8631F5091}" srcOrd="7" destOrd="0" presId="urn:microsoft.com/office/officeart/2005/8/layout/matrix1"/>
    <dgm:cxn modelId="{634D63ED-4B95-4DF3-8ED4-0DA3CEC88013}" type="presParOf" srcId="{AF786246-95D1-47E3-B619-9E7E905C5DEA}" destId="{B29B13C6-297B-47BC-9457-779BDC7345FF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A96F2A-FFA5-4E53-808F-BE4BA7D6EBAC}" type="doc">
      <dgm:prSet loTypeId="urn:microsoft.com/office/officeart/2005/8/layout/default" loCatId="list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1693BF6D-4E52-4BC6-B12A-188D28B86ACD}">
      <dgm:prSet phldrT="[Texto]" custT="1"/>
      <dgm:spPr>
        <a:xfrm>
          <a:off x="1147" y="41190"/>
          <a:ext cx="4475657" cy="2685394"/>
        </a:xfrm>
        <a:prstGeom prst="rect">
          <a:avLst/>
        </a:prstGeom>
      </dgm:spPr>
      <dgm:t>
        <a:bodyPr/>
        <a:lstStyle/>
        <a:p>
          <a:r>
            <a:rPr lang="es-ES" sz="2400" b="1" u="sng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Factores criminógenos</a:t>
          </a:r>
          <a:br>
            <a:rPr lang="es-ES" sz="2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es-ES" sz="2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Énfasis en las causas, s</a:t>
          </a:r>
          <a:r>
            <a:rPr lang="es-CR" sz="24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 centran en las condiciones, circunstancias o características que directamente causan o propician la conducta delictiva.</a:t>
          </a:r>
          <a:endParaRPr lang="es-ES" sz="24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F25196BD-5D7F-480E-AED6-2A5DECEB56D4}" type="parTrans" cxnId="{2CBE3173-E127-4420-A7E5-137C736A6B12}">
      <dgm:prSet/>
      <dgm:spPr/>
      <dgm:t>
        <a:bodyPr/>
        <a:lstStyle/>
        <a:p>
          <a:endParaRPr lang="es-E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B7CDBE2-D3D5-4B1A-9FE0-728D5F240201}" type="sibTrans" cxnId="{2CBE3173-E127-4420-A7E5-137C736A6B12}">
      <dgm:prSet/>
      <dgm:spPr/>
      <dgm:t>
        <a:bodyPr/>
        <a:lstStyle/>
        <a:p>
          <a:endParaRPr lang="es-E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5AA370-F28F-402A-B091-23626DE694D7}">
      <dgm:prSet phldrT="[Texto]" custT="1"/>
      <dgm:spPr>
        <a:xfrm>
          <a:off x="4924370" y="41190"/>
          <a:ext cx="4475657" cy="2685394"/>
        </a:xfrm>
        <a:prstGeom prst="rect">
          <a:avLst/>
        </a:prstGeom>
      </dgm:spPr>
      <dgm:t>
        <a:bodyPr/>
        <a:lstStyle/>
        <a:p>
          <a:r>
            <a:rPr lang="es-ES" sz="2400" b="1" u="sng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Factores de riesgo</a:t>
          </a:r>
          <a:br>
            <a:rPr lang="es-ES" sz="24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es-ES" sz="24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Énfasis en la probabilidad,</a:t>
          </a:r>
          <a:r>
            <a:rPr lang="es-CR" sz="24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se refieren a las condiciones que aumentan la probabilidad de que una persona cometa un delito, pero no necesariamente lo garantizan.</a:t>
          </a:r>
          <a:endParaRPr lang="es-ES" sz="24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C0585315-0384-4D14-8DA8-A935B45D9009}" type="parTrans" cxnId="{CD1F3906-3C52-49C4-AF70-002B32777C47}">
      <dgm:prSet/>
      <dgm:spPr/>
      <dgm:t>
        <a:bodyPr/>
        <a:lstStyle/>
        <a:p>
          <a:endParaRPr lang="es-E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A683C7-5E41-443C-81CC-C9C1CF112242}" type="sibTrans" cxnId="{CD1F3906-3C52-49C4-AF70-002B32777C47}">
      <dgm:prSet/>
      <dgm:spPr/>
      <dgm:t>
        <a:bodyPr/>
        <a:lstStyle/>
        <a:p>
          <a:endParaRPr lang="es-E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6DC4602-3762-4284-89CB-FC280A617E3D}">
      <dgm:prSet phldrT="[Texto]" custT="1"/>
      <dgm:spPr>
        <a:xfrm>
          <a:off x="2462758" y="3174150"/>
          <a:ext cx="4475657" cy="2685394"/>
        </a:xfrm>
        <a:prstGeom prst="rect">
          <a:avLst/>
        </a:prstGeom>
      </dgm:spPr>
      <dgm:t>
        <a:bodyPr/>
        <a:lstStyle/>
        <a:p>
          <a:r>
            <a:rPr lang="es-CR" sz="2400" b="1" u="sng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Factores Protectores</a:t>
          </a:r>
          <a:br>
            <a:rPr lang="es-CR" sz="24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es-CR" sz="24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Se consideran una premisa en las acciones preventivas pues su estímulo reducirá la posibilidad de que cometan conductas violentas y por lo tanto se favorecerá el saneamiento social.</a:t>
          </a:r>
          <a:endParaRPr lang="es-ES" sz="24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7DA112F8-80B3-43E7-B07D-8BDEE3B715CB}" type="parTrans" cxnId="{D3060430-1BBB-40B7-B05B-B4035A1FF8F1}">
      <dgm:prSet/>
      <dgm:spPr/>
      <dgm:t>
        <a:bodyPr/>
        <a:lstStyle/>
        <a:p>
          <a:endParaRPr lang="es-E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B23655C-01F3-4E09-AA9A-E644537A133E}" type="sibTrans" cxnId="{D3060430-1BBB-40B7-B05B-B4035A1FF8F1}">
      <dgm:prSet/>
      <dgm:spPr/>
      <dgm:t>
        <a:bodyPr/>
        <a:lstStyle/>
        <a:p>
          <a:endParaRPr lang="es-ES" sz="16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F25E7AC-27ED-4664-A509-855EA86FA311}" type="pres">
      <dgm:prSet presAssocID="{AFA96F2A-FFA5-4E53-808F-BE4BA7D6EBAC}" presName="diagram" presStyleCnt="0">
        <dgm:presLayoutVars>
          <dgm:dir/>
          <dgm:resizeHandles val="exact"/>
        </dgm:presLayoutVars>
      </dgm:prSet>
      <dgm:spPr/>
    </dgm:pt>
    <dgm:pt modelId="{B9D0B2A7-460C-456E-883A-B494ACE0FC9F}" type="pres">
      <dgm:prSet presAssocID="{1693BF6D-4E52-4BC6-B12A-188D28B86ACD}" presName="node" presStyleLbl="node1" presStyleIdx="0" presStyleCnt="3">
        <dgm:presLayoutVars>
          <dgm:bulletEnabled val="1"/>
        </dgm:presLayoutVars>
      </dgm:prSet>
      <dgm:spPr/>
    </dgm:pt>
    <dgm:pt modelId="{72552DCD-CB0F-4CB6-8514-6067DBD1DD05}" type="pres">
      <dgm:prSet presAssocID="{8B7CDBE2-D3D5-4B1A-9FE0-728D5F240201}" presName="sibTrans" presStyleCnt="0"/>
      <dgm:spPr/>
    </dgm:pt>
    <dgm:pt modelId="{D729BD65-6026-47E7-A174-CB31CC45B459}" type="pres">
      <dgm:prSet presAssocID="{695AA370-F28F-402A-B091-23626DE694D7}" presName="node" presStyleLbl="node1" presStyleIdx="1" presStyleCnt="3">
        <dgm:presLayoutVars>
          <dgm:bulletEnabled val="1"/>
        </dgm:presLayoutVars>
      </dgm:prSet>
      <dgm:spPr/>
    </dgm:pt>
    <dgm:pt modelId="{725BC520-EBB9-4E95-9092-EBBA3E9076BA}" type="pres">
      <dgm:prSet presAssocID="{3DA683C7-5E41-443C-81CC-C9C1CF112242}" presName="sibTrans" presStyleCnt="0"/>
      <dgm:spPr/>
    </dgm:pt>
    <dgm:pt modelId="{8B07E947-5322-4EF8-80ED-76318A07C611}" type="pres">
      <dgm:prSet presAssocID="{A6DC4602-3762-4284-89CB-FC280A617E3D}" presName="node" presStyleLbl="node1" presStyleIdx="2" presStyleCnt="3">
        <dgm:presLayoutVars>
          <dgm:bulletEnabled val="1"/>
        </dgm:presLayoutVars>
      </dgm:prSet>
      <dgm:spPr/>
    </dgm:pt>
  </dgm:ptLst>
  <dgm:cxnLst>
    <dgm:cxn modelId="{CD1F3906-3C52-49C4-AF70-002B32777C47}" srcId="{AFA96F2A-FFA5-4E53-808F-BE4BA7D6EBAC}" destId="{695AA370-F28F-402A-B091-23626DE694D7}" srcOrd="1" destOrd="0" parTransId="{C0585315-0384-4D14-8DA8-A935B45D9009}" sibTransId="{3DA683C7-5E41-443C-81CC-C9C1CF112242}"/>
    <dgm:cxn modelId="{B40BA315-ADD5-4140-9B89-ABDD1343AC33}" type="presOf" srcId="{695AA370-F28F-402A-B091-23626DE694D7}" destId="{D729BD65-6026-47E7-A174-CB31CC45B459}" srcOrd="0" destOrd="0" presId="urn:microsoft.com/office/officeart/2005/8/layout/default"/>
    <dgm:cxn modelId="{D3060430-1BBB-40B7-B05B-B4035A1FF8F1}" srcId="{AFA96F2A-FFA5-4E53-808F-BE4BA7D6EBAC}" destId="{A6DC4602-3762-4284-89CB-FC280A617E3D}" srcOrd="2" destOrd="0" parTransId="{7DA112F8-80B3-43E7-B07D-8BDEE3B715CB}" sibTransId="{3B23655C-01F3-4E09-AA9A-E644537A133E}"/>
    <dgm:cxn modelId="{D4F8A264-2E8B-4EB5-AF5C-3B5C2916B58C}" type="presOf" srcId="{1693BF6D-4E52-4BC6-B12A-188D28B86ACD}" destId="{B9D0B2A7-460C-456E-883A-B494ACE0FC9F}" srcOrd="0" destOrd="0" presId="urn:microsoft.com/office/officeart/2005/8/layout/default"/>
    <dgm:cxn modelId="{07ED076C-A4C7-49A3-AEB8-A386DC05198E}" type="presOf" srcId="{AFA96F2A-FFA5-4E53-808F-BE4BA7D6EBAC}" destId="{DF25E7AC-27ED-4664-A509-855EA86FA311}" srcOrd="0" destOrd="0" presId="urn:microsoft.com/office/officeart/2005/8/layout/default"/>
    <dgm:cxn modelId="{2CBE3173-E127-4420-A7E5-137C736A6B12}" srcId="{AFA96F2A-FFA5-4E53-808F-BE4BA7D6EBAC}" destId="{1693BF6D-4E52-4BC6-B12A-188D28B86ACD}" srcOrd="0" destOrd="0" parTransId="{F25196BD-5D7F-480E-AED6-2A5DECEB56D4}" sibTransId="{8B7CDBE2-D3D5-4B1A-9FE0-728D5F240201}"/>
    <dgm:cxn modelId="{8B6612CB-519F-4480-85EF-0DDE5868180C}" type="presOf" srcId="{A6DC4602-3762-4284-89CB-FC280A617E3D}" destId="{8B07E947-5322-4EF8-80ED-76318A07C611}" srcOrd="0" destOrd="0" presId="urn:microsoft.com/office/officeart/2005/8/layout/default"/>
    <dgm:cxn modelId="{F36AA76C-ED64-4027-9EE3-8D07215DBFC9}" type="presParOf" srcId="{DF25E7AC-27ED-4664-A509-855EA86FA311}" destId="{B9D0B2A7-460C-456E-883A-B494ACE0FC9F}" srcOrd="0" destOrd="0" presId="urn:microsoft.com/office/officeart/2005/8/layout/default"/>
    <dgm:cxn modelId="{79546C4D-2DD5-490B-AC5D-4337119A43FB}" type="presParOf" srcId="{DF25E7AC-27ED-4664-A509-855EA86FA311}" destId="{72552DCD-CB0F-4CB6-8514-6067DBD1DD05}" srcOrd="1" destOrd="0" presId="urn:microsoft.com/office/officeart/2005/8/layout/default"/>
    <dgm:cxn modelId="{497298B6-2F5D-4071-B17A-E260E0F44003}" type="presParOf" srcId="{DF25E7AC-27ED-4664-A509-855EA86FA311}" destId="{D729BD65-6026-47E7-A174-CB31CC45B459}" srcOrd="2" destOrd="0" presId="urn:microsoft.com/office/officeart/2005/8/layout/default"/>
    <dgm:cxn modelId="{A26D6C76-FAE1-4E84-BD27-AEA7A832E28E}" type="presParOf" srcId="{DF25E7AC-27ED-4664-A509-855EA86FA311}" destId="{725BC520-EBB9-4E95-9092-EBBA3E9076BA}" srcOrd="3" destOrd="0" presId="urn:microsoft.com/office/officeart/2005/8/layout/default"/>
    <dgm:cxn modelId="{BED57B25-179E-4587-81A3-67DF417A8F87}" type="presParOf" srcId="{DF25E7AC-27ED-4664-A509-855EA86FA311}" destId="{8B07E947-5322-4EF8-80ED-76318A07C611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C02EEBE-7B98-4749-879E-F097B29137A0}" type="doc">
      <dgm:prSet loTypeId="urn:microsoft.com/office/officeart/2005/8/layout/list1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8D85E839-D181-44A3-A5EF-E759FA2D5D6B}">
      <dgm:prSet phldrT="[Texto]"/>
      <dgm:spPr/>
      <dgm:t>
        <a:bodyPr/>
        <a:lstStyle/>
        <a:p>
          <a:r>
            <a:rPr lang="es-CR" dirty="0"/>
            <a:t>Desarrollo de habilidades y competencias</a:t>
          </a:r>
          <a:endParaRPr lang="es-ES" dirty="0"/>
        </a:p>
      </dgm:t>
    </dgm:pt>
    <dgm:pt modelId="{20B76937-8E6E-4AC5-A8E5-E583FA8053E2}" type="parTrans" cxnId="{EFDAFE40-244B-4B22-9FC9-0146C380636D}">
      <dgm:prSet/>
      <dgm:spPr/>
      <dgm:t>
        <a:bodyPr/>
        <a:lstStyle/>
        <a:p>
          <a:endParaRPr lang="es-ES"/>
        </a:p>
      </dgm:t>
    </dgm:pt>
    <dgm:pt modelId="{52ADD76F-3204-4254-AF36-55FB431144A8}" type="sibTrans" cxnId="{EFDAFE40-244B-4B22-9FC9-0146C380636D}">
      <dgm:prSet/>
      <dgm:spPr/>
      <dgm:t>
        <a:bodyPr/>
        <a:lstStyle/>
        <a:p>
          <a:endParaRPr lang="es-ES"/>
        </a:p>
      </dgm:t>
    </dgm:pt>
    <dgm:pt modelId="{77875B30-E45D-4A63-BB39-E117224BC793}">
      <dgm:prSet/>
      <dgm:spPr/>
      <dgm:t>
        <a:bodyPr/>
        <a:lstStyle/>
        <a:p>
          <a:r>
            <a:rPr lang="es-CR" dirty="0"/>
            <a:t>Fomento de valores y ética</a:t>
          </a:r>
          <a:endParaRPr lang="es-ES" dirty="0"/>
        </a:p>
      </dgm:t>
    </dgm:pt>
    <dgm:pt modelId="{3F875C70-05EB-421F-ADCC-B4AB4A9CD871}" type="parTrans" cxnId="{BBAC2832-A9D2-4000-B2BA-0C0378F13A62}">
      <dgm:prSet/>
      <dgm:spPr/>
      <dgm:t>
        <a:bodyPr/>
        <a:lstStyle/>
        <a:p>
          <a:endParaRPr lang="es-ES"/>
        </a:p>
      </dgm:t>
    </dgm:pt>
    <dgm:pt modelId="{6C7FDA97-38C8-48F9-A849-5CF1A05640C3}" type="sibTrans" cxnId="{BBAC2832-A9D2-4000-B2BA-0C0378F13A62}">
      <dgm:prSet/>
      <dgm:spPr/>
      <dgm:t>
        <a:bodyPr/>
        <a:lstStyle/>
        <a:p>
          <a:endParaRPr lang="es-ES"/>
        </a:p>
      </dgm:t>
    </dgm:pt>
    <dgm:pt modelId="{E3AC1D36-32F1-4D49-8DE4-F7241CC24E05}">
      <dgm:prSet/>
      <dgm:spPr/>
      <dgm:t>
        <a:bodyPr/>
        <a:lstStyle/>
        <a:p>
          <a:r>
            <a:rPr lang="es-ES"/>
            <a:t>Prevención del delito</a:t>
          </a:r>
        </a:p>
      </dgm:t>
    </dgm:pt>
    <dgm:pt modelId="{747C0A57-A3EE-4543-AAD0-DF7BE4C8AB6C}" type="parTrans" cxnId="{16F2645C-8FFE-4090-BF08-4C1AF18994D9}">
      <dgm:prSet/>
      <dgm:spPr/>
      <dgm:t>
        <a:bodyPr/>
        <a:lstStyle/>
        <a:p>
          <a:endParaRPr lang="es-ES"/>
        </a:p>
      </dgm:t>
    </dgm:pt>
    <dgm:pt modelId="{C64F16B0-2B8E-4E37-97F3-2CAC6163E3DE}" type="sibTrans" cxnId="{16F2645C-8FFE-4090-BF08-4C1AF18994D9}">
      <dgm:prSet/>
      <dgm:spPr/>
      <dgm:t>
        <a:bodyPr/>
        <a:lstStyle/>
        <a:p>
          <a:endParaRPr lang="es-ES"/>
        </a:p>
      </dgm:t>
    </dgm:pt>
    <dgm:pt modelId="{AE83D711-E386-465A-8C90-DD07DAA8875C}">
      <dgm:prSet/>
      <dgm:spPr/>
      <dgm:t>
        <a:bodyPr/>
        <a:lstStyle/>
        <a:p>
          <a:r>
            <a:rPr lang="es-ES"/>
            <a:t>Conciencia social</a:t>
          </a:r>
        </a:p>
      </dgm:t>
    </dgm:pt>
    <dgm:pt modelId="{57280736-5E1D-4022-95A5-380EBC1AABC8}" type="parTrans" cxnId="{63D78D74-AE07-41AA-95AC-449970D7C5FD}">
      <dgm:prSet/>
      <dgm:spPr/>
      <dgm:t>
        <a:bodyPr/>
        <a:lstStyle/>
        <a:p>
          <a:endParaRPr lang="es-ES"/>
        </a:p>
      </dgm:t>
    </dgm:pt>
    <dgm:pt modelId="{215988F4-958A-4B3E-9914-DDFEE0E64712}" type="sibTrans" cxnId="{63D78D74-AE07-41AA-95AC-449970D7C5FD}">
      <dgm:prSet/>
      <dgm:spPr/>
      <dgm:t>
        <a:bodyPr/>
        <a:lstStyle/>
        <a:p>
          <a:endParaRPr lang="es-ES"/>
        </a:p>
      </dgm:t>
    </dgm:pt>
    <dgm:pt modelId="{D60B8C85-0BBD-44BD-BEE9-BE67D6A6D7B7}">
      <dgm:prSet/>
      <dgm:spPr/>
      <dgm:t>
        <a:bodyPr/>
        <a:lstStyle/>
        <a:p>
          <a:r>
            <a:rPr lang="es-ES"/>
            <a:t>Reducción de desigualdades</a:t>
          </a:r>
        </a:p>
      </dgm:t>
    </dgm:pt>
    <dgm:pt modelId="{27130BE4-1432-4CF7-AD59-97447786E8F2}" type="parTrans" cxnId="{6915C361-7BC8-4F3E-B17E-1AE4177C9D73}">
      <dgm:prSet/>
      <dgm:spPr/>
      <dgm:t>
        <a:bodyPr/>
        <a:lstStyle/>
        <a:p>
          <a:endParaRPr lang="es-ES"/>
        </a:p>
      </dgm:t>
    </dgm:pt>
    <dgm:pt modelId="{F0F60E77-5F50-430C-B641-BB393565124F}" type="sibTrans" cxnId="{6915C361-7BC8-4F3E-B17E-1AE4177C9D73}">
      <dgm:prSet/>
      <dgm:spPr/>
      <dgm:t>
        <a:bodyPr/>
        <a:lstStyle/>
        <a:p>
          <a:endParaRPr lang="es-ES"/>
        </a:p>
      </dgm:t>
    </dgm:pt>
    <dgm:pt modelId="{E837E8D0-D4B0-4FAA-A427-F9DB6C6038E5}">
      <dgm:prSet/>
      <dgm:spPr/>
      <dgm:t>
        <a:bodyPr/>
        <a:lstStyle/>
        <a:p>
          <a:r>
            <a:rPr lang="es-ES"/>
            <a:t>Intervención temprana</a:t>
          </a:r>
        </a:p>
      </dgm:t>
    </dgm:pt>
    <dgm:pt modelId="{A0B3E38A-88FE-4628-9057-8491E5849F73}" type="parTrans" cxnId="{5456C24A-0BEE-4B64-9C6F-2EEC4FF3CF0D}">
      <dgm:prSet/>
      <dgm:spPr/>
      <dgm:t>
        <a:bodyPr/>
        <a:lstStyle/>
        <a:p>
          <a:endParaRPr lang="es-ES"/>
        </a:p>
      </dgm:t>
    </dgm:pt>
    <dgm:pt modelId="{7C53A902-4A04-4A9F-8A06-CBA32428DAAC}" type="sibTrans" cxnId="{5456C24A-0BEE-4B64-9C6F-2EEC4FF3CF0D}">
      <dgm:prSet/>
      <dgm:spPr/>
      <dgm:t>
        <a:bodyPr/>
        <a:lstStyle/>
        <a:p>
          <a:endParaRPr lang="es-ES"/>
        </a:p>
      </dgm:t>
    </dgm:pt>
    <dgm:pt modelId="{832C69E4-9EE3-45E3-BBCF-C03282392189}" type="pres">
      <dgm:prSet presAssocID="{1C02EEBE-7B98-4749-879E-F097B29137A0}" presName="linear" presStyleCnt="0">
        <dgm:presLayoutVars>
          <dgm:dir/>
          <dgm:animLvl val="lvl"/>
          <dgm:resizeHandles val="exact"/>
        </dgm:presLayoutVars>
      </dgm:prSet>
      <dgm:spPr/>
    </dgm:pt>
    <dgm:pt modelId="{DC7867AC-8A51-42C2-A145-FC3EA032D984}" type="pres">
      <dgm:prSet presAssocID="{8D85E839-D181-44A3-A5EF-E759FA2D5D6B}" presName="parentLin" presStyleCnt="0"/>
      <dgm:spPr/>
    </dgm:pt>
    <dgm:pt modelId="{D170193C-B189-4653-B6BD-F7110C44284C}" type="pres">
      <dgm:prSet presAssocID="{8D85E839-D181-44A3-A5EF-E759FA2D5D6B}" presName="parentLeftMargin" presStyleLbl="node1" presStyleIdx="0" presStyleCnt="6"/>
      <dgm:spPr/>
    </dgm:pt>
    <dgm:pt modelId="{D6B91099-B7E3-4850-8900-21269268E994}" type="pres">
      <dgm:prSet presAssocID="{8D85E839-D181-44A3-A5EF-E759FA2D5D6B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2F6610B4-E298-4DF2-BC19-1B2C0D3DB529}" type="pres">
      <dgm:prSet presAssocID="{8D85E839-D181-44A3-A5EF-E759FA2D5D6B}" presName="negativeSpace" presStyleCnt="0"/>
      <dgm:spPr/>
    </dgm:pt>
    <dgm:pt modelId="{864422F8-E5AF-4EBD-A7AB-7A4DF3113CB6}" type="pres">
      <dgm:prSet presAssocID="{8D85E839-D181-44A3-A5EF-E759FA2D5D6B}" presName="childText" presStyleLbl="conFgAcc1" presStyleIdx="0" presStyleCnt="6">
        <dgm:presLayoutVars>
          <dgm:bulletEnabled val="1"/>
        </dgm:presLayoutVars>
      </dgm:prSet>
      <dgm:spPr/>
    </dgm:pt>
    <dgm:pt modelId="{C27C90AB-E1C6-44A1-95BA-D1A5D4BD1CB4}" type="pres">
      <dgm:prSet presAssocID="{52ADD76F-3204-4254-AF36-55FB431144A8}" presName="spaceBetweenRectangles" presStyleCnt="0"/>
      <dgm:spPr/>
    </dgm:pt>
    <dgm:pt modelId="{4A212D6E-DEA6-43C9-BDB0-1E92E4249F3E}" type="pres">
      <dgm:prSet presAssocID="{77875B30-E45D-4A63-BB39-E117224BC793}" presName="parentLin" presStyleCnt="0"/>
      <dgm:spPr/>
    </dgm:pt>
    <dgm:pt modelId="{193E4C6F-FEE3-4680-94FF-B6059736FCBF}" type="pres">
      <dgm:prSet presAssocID="{77875B30-E45D-4A63-BB39-E117224BC793}" presName="parentLeftMargin" presStyleLbl="node1" presStyleIdx="0" presStyleCnt="6"/>
      <dgm:spPr/>
    </dgm:pt>
    <dgm:pt modelId="{B4C107A2-7879-4B3F-8E32-C89C088F758D}" type="pres">
      <dgm:prSet presAssocID="{77875B30-E45D-4A63-BB39-E117224BC793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D8F63C96-1B83-4B37-959E-D1DF93579A90}" type="pres">
      <dgm:prSet presAssocID="{77875B30-E45D-4A63-BB39-E117224BC793}" presName="negativeSpace" presStyleCnt="0"/>
      <dgm:spPr/>
    </dgm:pt>
    <dgm:pt modelId="{CD57FF86-C3A3-4C0F-80BC-DBB3C7866E91}" type="pres">
      <dgm:prSet presAssocID="{77875B30-E45D-4A63-BB39-E117224BC793}" presName="childText" presStyleLbl="conFgAcc1" presStyleIdx="1" presStyleCnt="6">
        <dgm:presLayoutVars>
          <dgm:bulletEnabled val="1"/>
        </dgm:presLayoutVars>
      </dgm:prSet>
      <dgm:spPr/>
    </dgm:pt>
    <dgm:pt modelId="{B4EBBC98-9F00-4FDE-B003-3EBD7386FAB1}" type="pres">
      <dgm:prSet presAssocID="{6C7FDA97-38C8-48F9-A849-5CF1A05640C3}" presName="spaceBetweenRectangles" presStyleCnt="0"/>
      <dgm:spPr/>
    </dgm:pt>
    <dgm:pt modelId="{640A504A-6165-44DC-921D-8D4C9891B170}" type="pres">
      <dgm:prSet presAssocID="{E3AC1D36-32F1-4D49-8DE4-F7241CC24E05}" presName="parentLin" presStyleCnt="0"/>
      <dgm:spPr/>
    </dgm:pt>
    <dgm:pt modelId="{F789F5F7-C4D6-489F-BB32-0C1EFA1B7483}" type="pres">
      <dgm:prSet presAssocID="{E3AC1D36-32F1-4D49-8DE4-F7241CC24E05}" presName="parentLeftMargin" presStyleLbl="node1" presStyleIdx="1" presStyleCnt="6"/>
      <dgm:spPr/>
    </dgm:pt>
    <dgm:pt modelId="{2885B124-F459-4734-BD77-0CE99FD3EC81}" type="pres">
      <dgm:prSet presAssocID="{E3AC1D36-32F1-4D49-8DE4-F7241CC24E05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D4E5F83A-0D23-4D2C-9FB6-312C82C9D84A}" type="pres">
      <dgm:prSet presAssocID="{E3AC1D36-32F1-4D49-8DE4-F7241CC24E05}" presName="negativeSpace" presStyleCnt="0"/>
      <dgm:spPr/>
    </dgm:pt>
    <dgm:pt modelId="{3D0A7D10-0777-4727-A901-F4818C2541CF}" type="pres">
      <dgm:prSet presAssocID="{E3AC1D36-32F1-4D49-8DE4-F7241CC24E05}" presName="childText" presStyleLbl="conFgAcc1" presStyleIdx="2" presStyleCnt="6">
        <dgm:presLayoutVars>
          <dgm:bulletEnabled val="1"/>
        </dgm:presLayoutVars>
      </dgm:prSet>
      <dgm:spPr/>
    </dgm:pt>
    <dgm:pt modelId="{B39E2619-D284-4FB6-8DB6-A3E021A34574}" type="pres">
      <dgm:prSet presAssocID="{C64F16B0-2B8E-4E37-97F3-2CAC6163E3DE}" presName="spaceBetweenRectangles" presStyleCnt="0"/>
      <dgm:spPr/>
    </dgm:pt>
    <dgm:pt modelId="{F407E7F8-0310-4106-A110-2278D285773F}" type="pres">
      <dgm:prSet presAssocID="{AE83D711-E386-465A-8C90-DD07DAA8875C}" presName="parentLin" presStyleCnt="0"/>
      <dgm:spPr/>
    </dgm:pt>
    <dgm:pt modelId="{580D5068-495A-4935-BD8C-BF9DF95DE3A3}" type="pres">
      <dgm:prSet presAssocID="{AE83D711-E386-465A-8C90-DD07DAA8875C}" presName="parentLeftMargin" presStyleLbl="node1" presStyleIdx="2" presStyleCnt="6"/>
      <dgm:spPr/>
    </dgm:pt>
    <dgm:pt modelId="{9727EF6C-FA25-48B3-9D54-3134A2B2A443}" type="pres">
      <dgm:prSet presAssocID="{AE83D711-E386-465A-8C90-DD07DAA8875C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1D54FAFC-DC06-4C98-AC14-E7E7B3301544}" type="pres">
      <dgm:prSet presAssocID="{AE83D711-E386-465A-8C90-DD07DAA8875C}" presName="negativeSpace" presStyleCnt="0"/>
      <dgm:spPr/>
    </dgm:pt>
    <dgm:pt modelId="{C9F0B34E-FB53-4763-9141-6C9F3BEB6B48}" type="pres">
      <dgm:prSet presAssocID="{AE83D711-E386-465A-8C90-DD07DAA8875C}" presName="childText" presStyleLbl="conFgAcc1" presStyleIdx="3" presStyleCnt="6">
        <dgm:presLayoutVars>
          <dgm:bulletEnabled val="1"/>
        </dgm:presLayoutVars>
      </dgm:prSet>
      <dgm:spPr/>
    </dgm:pt>
    <dgm:pt modelId="{C21E7A79-E9EE-46C3-A7AC-71F352421E05}" type="pres">
      <dgm:prSet presAssocID="{215988F4-958A-4B3E-9914-DDFEE0E64712}" presName="spaceBetweenRectangles" presStyleCnt="0"/>
      <dgm:spPr/>
    </dgm:pt>
    <dgm:pt modelId="{C4C10F12-F8C1-4B51-943E-C87388AB8C7C}" type="pres">
      <dgm:prSet presAssocID="{D60B8C85-0BBD-44BD-BEE9-BE67D6A6D7B7}" presName="parentLin" presStyleCnt="0"/>
      <dgm:spPr/>
    </dgm:pt>
    <dgm:pt modelId="{F043126E-AA2C-45FF-A84F-47A4F220979A}" type="pres">
      <dgm:prSet presAssocID="{D60B8C85-0BBD-44BD-BEE9-BE67D6A6D7B7}" presName="parentLeftMargin" presStyleLbl="node1" presStyleIdx="3" presStyleCnt="6"/>
      <dgm:spPr/>
    </dgm:pt>
    <dgm:pt modelId="{68BE1F95-4AAB-4C50-B6F5-780B22A198BE}" type="pres">
      <dgm:prSet presAssocID="{D60B8C85-0BBD-44BD-BEE9-BE67D6A6D7B7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45D282FB-F65D-4142-94CA-AFD8C4D771FC}" type="pres">
      <dgm:prSet presAssocID="{D60B8C85-0BBD-44BD-BEE9-BE67D6A6D7B7}" presName="negativeSpace" presStyleCnt="0"/>
      <dgm:spPr/>
    </dgm:pt>
    <dgm:pt modelId="{620BA013-FBB4-45B0-B449-C46A1420B01D}" type="pres">
      <dgm:prSet presAssocID="{D60B8C85-0BBD-44BD-BEE9-BE67D6A6D7B7}" presName="childText" presStyleLbl="conFgAcc1" presStyleIdx="4" presStyleCnt="6">
        <dgm:presLayoutVars>
          <dgm:bulletEnabled val="1"/>
        </dgm:presLayoutVars>
      </dgm:prSet>
      <dgm:spPr/>
    </dgm:pt>
    <dgm:pt modelId="{7948AB47-9370-4C2C-A208-F80568C930B2}" type="pres">
      <dgm:prSet presAssocID="{F0F60E77-5F50-430C-B641-BB393565124F}" presName="spaceBetweenRectangles" presStyleCnt="0"/>
      <dgm:spPr/>
    </dgm:pt>
    <dgm:pt modelId="{B82359F1-197B-4614-A8C8-49FF75349ECC}" type="pres">
      <dgm:prSet presAssocID="{E837E8D0-D4B0-4FAA-A427-F9DB6C6038E5}" presName="parentLin" presStyleCnt="0"/>
      <dgm:spPr/>
    </dgm:pt>
    <dgm:pt modelId="{7724F897-E6D8-4E99-9A17-8A5E648016A1}" type="pres">
      <dgm:prSet presAssocID="{E837E8D0-D4B0-4FAA-A427-F9DB6C6038E5}" presName="parentLeftMargin" presStyleLbl="node1" presStyleIdx="4" presStyleCnt="6"/>
      <dgm:spPr/>
    </dgm:pt>
    <dgm:pt modelId="{B163D5AA-D3E6-42AB-A807-7DB4708B792A}" type="pres">
      <dgm:prSet presAssocID="{E837E8D0-D4B0-4FAA-A427-F9DB6C6038E5}" presName="parentText" presStyleLbl="node1" presStyleIdx="5" presStyleCnt="6">
        <dgm:presLayoutVars>
          <dgm:chMax val="0"/>
          <dgm:bulletEnabled val="1"/>
        </dgm:presLayoutVars>
      </dgm:prSet>
      <dgm:spPr/>
    </dgm:pt>
    <dgm:pt modelId="{B5366763-9D6E-4773-AC46-A28280DB390D}" type="pres">
      <dgm:prSet presAssocID="{E837E8D0-D4B0-4FAA-A427-F9DB6C6038E5}" presName="negativeSpace" presStyleCnt="0"/>
      <dgm:spPr/>
    </dgm:pt>
    <dgm:pt modelId="{E31F1266-7BE4-4B7A-ACA5-6E9313702B9B}" type="pres">
      <dgm:prSet presAssocID="{E837E8D0-D4B0-4FAA-A427-F9DB6C6038E5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C301400B-0B3A-46CF-A8F9-5BA1C8CE68DF}" type="presOf" srcId="{AE83D711-E386-465A-8C90-DD07DAA8875C}" destId="{580D5068-495A-4935-BD8C-BF9DF95DE3A3}" srcOrd="0" destOrd="0" presId="urn:microsoft.com/office/officeart/2005/8/layout/list1"/>
    <dgm:cxn modelId="{BBAC2832-A9D2-4000-B2BA-0C0378F13A62}" srcId="{1C02EEBE-7B98-4749-879E-F097B29137A0}" destId="{77875B30-E45D-4A63-BB39-E117224BC793}" srcOrd="1" destOrd="0" parTransId="{3F875C70-05EB-421F-ADCC-B4AB4A9CD871}" sibTransId="{6C7FDA97-38C8-48F9-A849-5CF1A05640C3}"/>
    <dgm:cxn modelId="{BC968E32-43AC-49F0-9959-0BDF03407BF5}" type="presOf" srcId="{77875B30-E45D-4A63-BB39-E117224BC793}" destId="{B4C107A2-7879-4B3F-8E32-C89C088F758D}" srcOrd="1" destOrd="0" presId="urn:microsoft.com/office/officeart/2005/8/layout/list1"/>
    <dgm:cxn modelId="{56909D32-88F9-473F-9B81-AC9079E2B88F}" type="presOf" srcId="{77875B30-E45D-4A63-BB39-E117224BC793}" destId="{193E4C6F-FEE3-4680-94FF-B6059736FCBF}" srcOrd="0" destOrd="0" presId="urn:microsoft.com/office/officeart/2005/8/layout/list1"/>
    <dgm:cxn modelId="{EFDAFE40-244B-4B22-9FC9-0146C380636D}" srcId="{1C02EEBE-7B98-4749-879E-F097B29137A0}" destId="{8D85E839-D181-44A3-A5EF-E759FA2D5D6B}" srcOrd="0" destOrd="0" parTransId="{20B76937-8E6E-4AC5-A8E5-E583FA8053E2}" sibTransId="{52ADD76F-3204-4254-AF36-55FB431144A8}"/>
    <dgm:cxn modelId="{16F2645C-8FFE-4090-BF08-4C1AF18994D9}" srcId="{1C02EEBE-7B98-4749-879E-F097B29137A0}" destId="{E3AC1D36-32F1-4D49-8DE4-F7241CC24E05}" srcOrd="2" destOrd="0" parTransId="{747C0A57-A3EE-4543-AAD0-DF7BE4C8AB6C}" sibTransId="{C64F16B0-2B8E-4E37-97F3-2CAC6163E3DE}"/>
    <dgm:cxn modelId="{1CF96241-12EE-4B42-BCDA-092E89119195}" type="presOf" srcId="{D60B8C85-0BBD-44BD-BEE9-BE67D6A6D7B7}" destId="{F043126E-AA2C-45FF-A84F-47A4F220979A}" srcOrd="0" destOrd="0" presId="urn:microsoft.com/office/officeart/2005/8/layout/list1"/>
    <dgm:cxn modelId="{6915C361-7BC8-4F3E-B17E-1AE4177C9D73}" srcId="{1C02EEBE-7B98-4749-879E-F097B29137A0}" destId="{D60B8C85-0BBD-44BD-BEE9-BE67D6A6D7B7}" srcOrd="4" destOrd="0" parTransId="{27130BE4-1432-4CF7-AD59-97447786E8F2}" sibTransId="{F0F60E77-5F50-430C-B641-BB393565124F}"/>
    <dgm:cxn modelId="{1B0D7D63-8BEC-4972-B8E2-575F75826E20}" type="presOf" srcId="{E837E8D0-D4B0-4FAA-A427-F9DB6C6038E5}" destId="{B163D5AA-D3E6-42AB-A807-7DB4708B792A}" srcOrd="1" destOrd="0" presId="urn:microsoft.com/office/officeart/2005/8/layout/list1"/>
    <dgm:cxn modelId="{5456C24A-0BEE-4B64-9C6F-2EEC4FF3CF0D}" srcId="{1C02EEBE-7B98-4749-879E-F097B29137A0}" destId="{E837E8D0-D4B0-4FAA-A427-F9DB6C6038E5}" srcOrd="5" destOrd="0" parTransId="{A0B3E38A-88FE-4628-9057-8491E5849F73}" sibTransId="{7C53A902-4A04-4A9F-8A06-CBA32428DAAC}"/>
    <dgm:cxn modelId="{57ABAC51-A40E-44F1-B00A-3FD5005BF33A}" type="presOf" srcId="{8D85E839-D181-44A3-A5EF-E759FA2D5D6B}" destId="{D6B91099-B7E3-4850-8900-21269268E994}" srcOrd="1" destOrd="0" presId="urn:microsoft.com/office/officeart/2005/8/layout/list1"/>
    <dgm:cxn modelId="{54643054-B1D2-4C52-B6CB-9411516E73F9}" type="presOf" srcId="{8D85E839-D181-44A3-A5EF-E759FA2D5D6B}" destId="{D170193C-B189-4653-B6BD-F7110C44284C}" srcOrd="0" destOrd="0" presId="urn:microsoft.com/office/officeart/2005/8/layout/list1"/>
    <dgm:cxn modelId="{63D78D74-AE07-41AA-95AC-449970D7C5FD}" srcId="{1C02EEBE-7B98-4749-879E-F097B29137A0}" destId="{AE83D711-E386-465A-8C90-DD07DAA8875C}" srcOrd="3" destOrd="0" parTransId="{57280736-5E1D-4022-95A5-380EBC1AABC8}" sibTransId="{215988F4-958A-4B3E-9914-DDFEE0E64712}"/>
    <dgm:cxn modelId="{20DB8B90-D81E-4D1F-B362-49BCA59CAC20}" type="presOf" srcId="{1C02EEBE-7B98-4749-879E-F097B29137A0}" destId="{832C69E4-9EE3-45E3-BBCF-C03282392189}" srcOrd="0" destOrd="0" presId="urn:microsoft.com/office/officeart/2005/8/layout/list1"/>
    <dgm:cxn modelId="{C77541A4-515F-4424-BF6B-9BE49F250C49}" type="presOf" srcId="{E837E8D0-D4B0-4FAA-A427-F9DB6C6038E5}" destId="{7724F897-E6D8-4E99-9A17-8A5E648016A1}" srcOrd="0" destOrd="0" presId="urn:microsoft.com/office/officeart/2005/8/layout/list1"/>
    <dgm:cxn modelId="{94183DA6-8135-404D-A6AD-EC5C7E083162}" type="presOf" srcId="{D60B8C85-0BBD-44BD-BEE9-BE67D6A6D7B7}" destId="{68BE1F95-4AAB-4C50-B6F5-780B22A198BE}" srcOrd="1" destOrd="0" presId="urn:microsoft.com/office/officeart/2005/8/layout/list1"/>
    <dgm:cxn modelId="{F4DE00AA-1098-4875-9F22-4679420D1904}" type="presOf" srcId="{AE83D711-E386-465A-8C90-DD07DAA8875C}" destId="{9727EF6C-FA25-48B3-9D54-3134A2B2A443}" srcOrd="1" destOrd="0" presId="urn:microsoft.com/office/officeart/2005/8/layout/list1"/>
    <dgm:cxn modelId="{E77580B2-655C-491D-AE02-8C348FD81575}" type="presOf" srcId="{E3AC1D36-32F1-4D49-8DE4-F7241CC24E05}" destId="{F789F5F7-C4D6-489F-BB32-0C1EFA1B7483}" srcOrd="0" destOrd="0" presId="urn:microsoft.com/office/officeart/2005/8/layout/list1"/>
    <dgm:cxn modelId="{A8CA85D2-1AA7-4C2D-B791-32E6AE189C65}" type="presOf" srcId="{E3AC1D36-32F1-4D49-8DE4-F7241CC24E05}" destId="{2885B124-F459-4734-BD77-0CE99FD3EC81}" srcOrd="1" destOrd="0" presId="urn:microsoft.com/office/officeart/2005/8/layout/list1"/>
    <dgm:cxn modelId="{35F2167B-72B2-4358-BA4A-1CD1773E63AA}" type="presParOf" srcId="{832C69E4-9EE3-45E3-BBCF-C03282392189}" destId="{DC7867AC-8A51-42C2-A145-FC3EA032D984}" srcOrd="0" destOrd="0" presId="urn:microsoft.com/office/officeart/2005/8/layout/list1"/>
    <dgm:cxn modelId="{7B4822C0-3D94-43B8-B779-1D773772A463}" type="presParOf" srcId="{DC7867AC-8A51-42C2-A145-FC3EA032D984}" destId="{D170193C-B189-4653-B6BD-F7110C44284C}" srcOrd="0" destOrd="0" presId="urn:microsoft.com/office/officeart/2005/8/layout/list1"/>
    <dgm:cxn modelId="{5CF0E6D0-1F54-4053-84DE-92211FFB08C9}" type="presParOf" srcId="{DC7867AC-8A51-42C2-A145-FC3EA032D984}" destId="{D6B91099-B7E3-4850-8900-21269268E994}" srcOrd="1" destOrd="0" presId="urn:microsoft.com/office/officeart/2005/8/layout/list1"/>
    <dgm:cxn modelId="{6D2D18CB-27A1-40E4-A99F-678D9A02C353}" type="presParOf" srcId="{832C69E4-9EE3-45E3-BBCF-C03282392189}" destId="{2F6610B4-E298-4DF2-BC19-1B2C0D3DB529}" srcOrd="1" destOrd="0" presId="urn:microsoft.com/office/officeart/2005/8/layout/list1"/>
    <dgm:cxn modelId="{E930F438-0119-4CEE-8CFC-F3E57BB87B9C}" type="presParOf" srcId="{832C69E4-9EE3-45E3-BBCF-C03282392189}" destId="{864422F8-E5AF-4EBD-A7AB-7A4DF3113CB6}" srcOrd="2" destOrd="0" presId="urn:microsoft.com/office/officeart/2005/8/layout/list1"/>
    <dgm:cxn modelId="{5ACA557B-EFA4-43A3-9A92-2E0A7F129D29}" type="presParOf" srcId="{832C69E4-9EE3-45E3-BBCF-C03282392189}" destId="{C27C90AB-E1C6-44A1-95BA-D1A5D4BD1CB4}" srcOrd="3" destOrd="0" presId="urn:microsoft.com/office/officeart/2005/8/layout/list1"/>
    <dgm:cxn modelId="{1228466F-E77F-4D1C-896D-677F4743B47E}" type="presParOf" srcId="{832C69E4-9EE3-45E3-BBCF-C03282392189}" destId="{4A212D6E-DEA6-43C9-BDB0-1E92E4249F3E}" srcOrd="4" destOrd="0" presId="urn:microsoft.com/office/officeart/2005/8/layout/list1"/>
    <dgm:cxn modelId="{68DB97BD-2E78-402F-AE64-2F6932EA35D5}" type="presParOf" srcId="{4A212D6E-DEA6-43C9-BDB0-1E92E4249F3E}" destId="{193E4C6F-FEE3-4680-94FF-B6059736FCBF}" srcOrd="0" destOrd="0" presId="urn:microsoft.com/office/officeart/2005/8/layout/list1"/>
    <dgm:cxn modelId="{90ED4888-6271-4872-B7E9-3BB5984620E3}" type="presParOf" srcId="{4A212D6E-DEA6-43C9-BDB0-1E92E4249F3E}" destId="{B4C107A2-7879-4B3F-8E32-C89C088F758D}" srcOrd="1" destOrd="0" presId="urn:microsoft.com/office/officeart/2005/8/layout/list1"/>
    <dgm:cxn modelId="{686812A3-845B-4884-84FC-E3E41614B923}" type="presParOf" srcId="{832C69E4-9EE3-45E3-BBCF-C03282392189}" destId="{D8F63C96-1B83-4B37-959E-D1DF93579A90}" srcOrd="5" destOrd="0" presId="urn:microsoft.com/office/officeart/2005/8/layout/list1"/>
    <dgm:cxn modelId="{2A16EBF3-776E-487C-8C8A-A5DE80CD558A}" type="presParOf" srcId="{832C69E4-9EE3-45E3-BBCF-C03282392189}" destId="{CD57FF86-C3A3-4C0F-80BC-DBB3C7866E91}" srcOrd="6" destOrd="0" presId="urn:microsoft.com/office/officeart/2005/8/layout/list1"/>
    <dgm:cxn modelId="{98C57F06-166D-4D46-B50E-774E7AB2F294}" type="presParOf" srcId="{832C69E4-9EE3-45E3-BBCF-C03282392189}" destId="{B4EBBC98-9F00-4FDE-B003-3EBD7386FAB1}" srcOrd="7" destOrd="0" presId="urn:microsoft.com/office/officeart/2005/8/layout/list1"/>
    <dgm:cxn modelId="{51A2F7A5-3BFE-4599-A321-D86A547081CA}" type="presParOf" srcId="{832C69E4-9EE3-45E3-BBCF-C03282392189}" destId="{640A504A-6165-44DC-921D-8D4C9891B170}" srcOrd="8" destOrd="0" presId="urn:microsoft.com/office/officeart/2005/8/layout/list1"/>
    <dgm:cxn modelId="{AAC33505-50AF-41A7-AF26-D9AD240A3152}" type="presParOf" srcId="{640A504A-6165-44DC-921D-8D4C9891B170}" destId="{F789F5F7-C4D6-489F-BB32-0C1EFA1B7483}" srcOrd="0" destOrd="0" presId="urn:microsoft.com/office/officeart/2005/8/layout/list1"/>
    <dgm:cxn modelId="{F9C9F385-62A9-4651-9620-864511357B38}" type="presParOf" srcId="{640A504A-6165-44DC-921D-8D4C9891B170}" destId="{2885B124-F459-4734-BD77-0CE99FD3EC81}" srcOrd="1" destOrd="0" presId="urn:microsoft.com/office/officeart/2005/8/layout/list1"/>
    <dgm:cxn modelId="{E2DFFFB3-AD37-417C-9D73-9EBB6D6528FD}" type="presParOf" srcId="{832C69E4-9EE3-45E3-BBCF-C03282392189}" destId="{D4E5F83A-0D23-4D2C-9FB6-312C82C9D84A}" srcOrd="9" destOrd="0" presId="urn:microsoft.com/office/officeart/2005/8/layout/list1"/>
    <dgm:cxn modelId="{326359C9-1EC9-4AAB-B153-E7EB35688F6B}" type="presParOf" srcId="{832C69E4-9EE3-45E3-BBCF-C03282392189}" destId="{3D0A7D10-0777-4727-A901-F4818C2541CF}" srcOrd="10" destOrd="0" presId="urn:microsoft.com/office/officeart/2005/8/layout/list1"/>
    <dgm:cxn modelId="{98336F1F-35D8-4836-8BBF-B1B242D00F56}" type="presParOf" srcId="{832C69E4-9EE3-45E3-BBCF-C03282392189}" destId="{B39E2619-D284-4FB6-8DB6-A3E021A34574}" srcOrd="11" destOrd="0" presId="urn:microsoft.com/office/officeart/2005/8/layout/list1"/>
    <dgm:cxn modelId="{9D758AE9-25A5-4C5A-9FB9-6F0E6BE18588}" type="presParOf" srcId="{832C69E4-9EE3-45E3-BBCF-C03282392189}" destId="{F407E7F8-0310-4106-A110-2278D285773F}" srcOrd="12" destOrd="0" presId="urn:microsoft.com/office/officeart/2005/8/layout/list1"/>
    <dgm:cxn modelId="{993C08C7-3AD2-45E2-965C-7E3BC2A75A0D}" type="presParOf" srcId="{F407E7F8-0310-4106-A110-2278D285773F}" destId="{580D5068-495A-4935-BD8C-BF9DF95DE3A3}" srcOrd="0" destOrd="0" presId="urn:microsoft.com/office/officeart/2005/8/layout/list1"/>
    <dgm:cxn modelId="{4D378471-254C-4D94-B334-B755F6CD2631}" type="presParOf" srcId="{F407E7F8-0310-4106-A110-2278D285773F}" destId="{9727EF6C-FA25-48B3-9D54-3134A2B2A443}" srcOrd="1" destOrd="0" presId="urn:microsoft.com/office/officeart/2005/8/layout/list1"/>
    <dgm:cxn modelId="{2FF35433-3BF1-4764-9EE1-85035A53C717}" type="presParOf" srcId="{832C69E4-9EE3-45E3-BBCF-C03282392189}" destId="{1D54FAFC-DC06-4C98-AC14-E7E7B3301544}" srcOrd="13" destOrd="0" presId="urn:microsoft.com/office/officeart/2005/8/layout/list1"/>
    <dgm:cxn modelId="{EAB927A4-FA02-4E4D-B933-BEFFDEFC6C20}" type="presParOf" srcId="{832C69E4-9EE3-45E3-BBCF-C03282392189}" destId="{C9F0B34E-FB53-4763-9141-6C9F3BEB6B48}" srcOrd="14" destOrd="0" presId="urn:microsoft.com/office/officeart/2005/8/layout/list1"/>
    <dgm:cxn modelId="{F8F6D6CE-6FE0-4E13-8F3D-94C7827C9C6A}" type="presParOf" srcId="{832C69E4-9EE3-45E3-BBCF-C03282392189}" destId="{C21E7A79-E9EE-46C3-A7AC-71F352421E05}" srcOrd="15" destOrd="0" presId="urn:microsoft.com/office/officeart/2005/8/layout/list1"/>
    <dgm:cxn modelId="{2ABB7E91-4AD7-4703-B9B0-496C38D4BB84}" type="presParOf" srcId="{832C69E4-9EE3-45E3-BBCF-C03282392189}" destId="{C4C10F12-F8C1-4B51-943E-C87388AB8C7C}" srcOrd="16" destOrd="0" presId="urn:microsoft.com/office/officeart/2005/8/layout/list1"/>
    <dgm:cxn modelId="{60038D8B-0700-4A5C-9BF2-F8821C2380A1}" type="presParOf" srcId="{C4C10F12-F8C1-4B51-943E-C87388AB8C7C}" destId="{F043126E-AA2C-45FF-A84F-47A4F220979A}" srcOrd="0" destOrd="0" presId="urn:microsoft.com/office/officeart/2005/8/layout/list1"/>
    <dgm:cxn modelId="{1D1132E9-B66F-4D9C-BFC7-A670AABBE5B3}" type="presParOf" srcId="{C4C10F12-F8C1-4B51-943E-C87388AB8C7C}" destId="{68BE1F95-4AAB-4C50-B6F5-780B22A198BE}" srcOrd="1" destOrd="0" presId="urn:microsoft.com/office/officeart/2005/8/layout/list1"/>
    <dgm:cxn modelId="{899A8EEE-099C-4D0A-A2A5-A2C567DA7E05}" type="presParOf" srcId="{832C69E4-9EE3-45E3-BBCF-C03282392189}" destId="{45D282FB-F65D-4142-94CA-AFD8C4D771FC}" srcOrd="17" destOrd="0" presId="urn:microsoft.com/office/officeart/2005/8/layout/list1"/>
    <dgm:cxn modelId="{FFD504AD-3B88-47C5-B647-BDAF41FBFD72}" type="presParOf" srcId="{832C69E4-9EE3-45E3-BBCF-C03282392189}" destId="{620BA013-FBB4-45B0-B449-C46A1420B01D}" srcOrd="18" destOrd="0" presId="urn:microsoft.com/office/officeart/2005/8/layout/list1"/>
    <dgm:cxn modelId="{89430B91-68E0-47BE-AFD8-5469644C8535}" type="presParOf" srcId="{832C69E4-9EE3-45E3-BBCF-C03282392189}" destId="{7948AB47-9370-4C2C-A208-F80568C930B2}" srcOrd="19" destOrd="0" presId="urn:microsoft.com/office/officeart/2005/8/layout/list1"/>
    <dgm:cxn modelId="{FBE27515-E4B8-4388-90EA-89BB2A4BB84D}" type="presParOf" srcId="{832C69E4-9EE3-45E3-BBCF-C03282392189}" destId="{B82359F1-197B-4614-A8C8-49FF75349ECC}" srcOrd="20" destOrd="0" presId="urn:microsoft.com/office/officeart/2005/8/layout/list1"/>
    <dgm:cxn modelId="{1079E907-C711-4986-9C74-9FA1F5BFCC43}" type="presParOf" srcId="{B82359F1-197B-4614-A8C8-49FF75349ECC}" destId="{7724F897-E6D8-4E99-9A17-8A5E648016A1}" srcOrd="0" destOrd="0" presId="urn:microsoft.com/office/officeart/2005/8/layout/list1"/>
    <dgm:cxn modelId="{6C8D3167-8662-4154-AA63-169A280ADF02}" type="presParOf" srcId="{B82359F1-197B-4614-A8C8-49FF75349ECC}" destId="{B163D5AA-D3E6-42AB-A807-7DB4708B792A}" srcOrd="1" destOrd="0" presId="urn:microsoft.com/office/officeart/2005/8/layout/list1"/>
    <dgm:cxn modelId="{C049D911-95BC-4671-9807-A09E50C7687F}" type="presParOf" srcId="{832C69E4-9EE3-45E3-BBCF-C03282392189}" destId="{B5366763-9D6E-4773-AC46-A28280DB390D}" srcOrd="21" destOrd="0" presId="urn:microsoft.com/office/officeart/2005/8/layout/list1"/>
    <dgm:cxn modelId="{48F3A6BF-4FBF-4FFF-810F-176FB7E3C369}" type="presParOf" srcId="{832C69E4-9EE3-45E3-BBCF-C03282392189}" destId="{E31F1266-7BE4-4B7A-ACA5-6E9313702B9B}" srcOrd="2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CE4AAA2-6FF8-4FAF-B2A1-91B5BCA6BF6B}" type="doc">
      <dgm:prSet loTypeId="urn:microsoft.com/office/officeart/2008/layout/HexagonCluster" loCatId="relationship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4788E775-4C2C-4399-AEE7-F28718709FF9}">
      <dgm:prSet phldrT="[Texto]" custT="1"/>
      <dgm:spPr/>
      <dgm:t>
        <a:bodyPr/>
        <a:lstStyle/>
        <a:p>
          <a:pPr algn="ctr"/>
          <a:r>
            <a:rPr lang="es-ES" sz="1800" dirty="0"/>
            <a:t>Desarrollo de Habilidades Socio-emocionales</a:t>
          </a:r>
        </a:p>
      </dgm:t>
    </dgm:pt>
    <dgm:pt modelId="{34E06C3F-D499-42BC-88B9-98B335D0C035}" type="parTrans" cxnId="{580D0A38-92CC-4217-BCF7-FB5DB1C76CFA}">
      <dgm:prSet/>
      <dgm:spPr/>
      <dgm:t>
        <a:bodyPr/>
        <a:lstStyle/>
        <a:p>
          <a:endParaRPr lang="es-ES"/>
        </a:p>
      </dgm:t>
    </dgm:pt>
    <dgm:pt modelId="{012CC080-C189-4B77-B979-B96D4F201D14}" type="sibTrans" cxnId="{580D0A38-92CC-4217-BCF7-FB5DB1C76CFA}">
      <dgm:prSet/>
      <dgm:spPr/>
      <dgm:t>
        <a:bodyPr/>
        <a:lstStyle/>
        <a:p>
          <a:endParaRPr lang="es-ES"/>
        </a:p>
      </dgm:t>
    </dgm:pt>
    <dgm:pt modelId="{A1CA2F5A-2D9F-4EA7-95A0-528D72AC643F}">
      <dgm:prSet custT="1"/>
      <dgm:spPr/>
      <dgm:t>
        <a:bodyPr/>
        <a:lstStyle/>
        <a:p>
          <a:pPr algn="ctr"/>
          <a:endParaRPr lang="es-ES" sz="1800" dirty="0"/>
        </a:p>
        <a:p>
          <a:pPr algn="ctr"/>
          <a:r>
            <a:rPr lang="es-ES" sz="1800" dirty="0"/>
            <a:t>Educación Cívica y Ética</a:t>
          </a:r>
        </a:p>
      </dgm:t>
    </dgm:pt>
    <dgm:pt modelId="{9E90176F-B214-4B41-AE45-3E7EBD597CD7}" type="parTrans" cxnId="{99F6F55D-A239-46ED-B711-CE4A1E25BBF6}">
      <dgm:prSet/>
      <dgm:spPr/>
      <dgm:t>
        <a:bodyPr/>
        <a:lstStyle/>
        <a:p>
          <a:endParaRPr lang="es-ES"/>
        </a:p>
      </dgm:t>
    </dgm:pt>
    <dgm:pt modelId="{719812D2-8F28-43A3-A3EA-BCDEF4768723}" type="sibTrans" cxnId="{99F6F55D-A239-46ED-B711-CE4A1E25BBF6}">
      <dgm:prSet/>
      <dgm:spPr/>
      <dgm:t>
        <a:bodyPr/>
        <a:lstStyle/>
        <a:p>
          <a:endParaRPr lang="es-ES"/>
        </a:p>
      </dgm:t>
    </dgm:pt>
    <dgm:pt modelId="{FF8D6A24-EF3A-4CA7-A6B5-1AA06ED97AB0}">
      <dgm:prSet custT="1"/>
      <dgm:spPr/>
      <dgm:t>
        <a:bodyPr/>
        <a:lstStyle/>
        <a:p>
          <a:pPr algn="ctr"/>
          <a:r>
            <a:rPr lang="es-CR" sz="1800" dirty="0"/>
            <a:t>Transformando la Percepción de la Violencia</a:t>
          </a:r>
          <a:endParaRPr lang="es-ES" sz="1800" dirty="0"/>
        </a:p>
      </dgm:t>
    </dgm:pt>
    <dgm:pt modelId="{613FD98F-B3A9-45EE-9627-02EE1505F135}" type="parTrans" cxnId="{2451DB55-2AF4-453F-A5C4-1BBE819BD3AC}">
      <dgm:prSet/>
      <dgm:spPr/>
      <dgm:t>
        <a:bodyPr/>
        <a:lstStyle/>
        <a:p>
          <a:endParaRPr lang="es-ES"/>
        </a:p>
      </dgm:t>
    </dgm:pt>
    <dgm:pt modelId="{C42C8CC3-6E90-48A6-B1B0-36CFAE17C7AC}" type="sibTrans" cxnId="{2451DB55-2AF4-453F-A5C4-1BBE819BD3AC}">
      <dgm:prSet/>
      <dgm:spPr/>
      <dgm:t>
        <a:bodyPr/>
        <a:lstStyle/>
        <a:p>
          <a:endParaRPr lang="es-ES"/>
        </a:p>
      </dgm:t>
    </dgm:pt>
    <dgm:pt modelId="{E53361DB-8159-4DAA-B0E5-1E815DDF03F3}">
      <dgm:prSet phldrT="[Texto]" custT="1"/>
      <dgm:spPr/>
      <dgm:t>
        <a:bodyPr/>
        <a:lstStyle/>
        <a:p>
          <a:pPr algn="ctr"/>
          <a:endParaRPr lang="es-ES" sz="1800" dirty="0"/>
        </a:p>
      </dgm:t>
    </dgm:pt>
    <dgm:pt modelId="{4F8EC20C-6298-4043-B193-23560A58605D}" type="parTrans" cxnId="{E7A36E84-0995-497D-90B3-644FD13B1CD1}">
      <dgm:prSet/>
      <dgm:spPr/>
      <dgm:t>
        <a:bodyPr/>
        <a:lstStyle/>
        <a:p>
          <a:endParaRPr lang="es-ES"/>
        </a:p>
      </dgm:t>
    </dgm:pt>
    <dgm:pt modelId="{AC2C800F-475F-4234-9D16-7B874D406AC6}" type="sibTrans" cxnId="{E7A36E84-0995-497D-90B3-644FD13B1CD1}">
      <dgm:prSet/>
      <dgm:spPr/>
      <dgm:t>
        <a:bodyPr/>
        <a:lstStyle/>
        <a:p>
          <a:endParaRPr lang="es-ES"/>
        </a:p>
      </dgm:t>
    </dgm:pt>
    <dgm:pt modelId="{BA1D0BB1-61DE-4600-91F6-2730C0D8C6A4}">
      <dgm:prSet custT="1"/>
      <dgm:spPr/>
      <dgm:t>
        <a:bodyPr/>
        <a:lstStyle/>
        <a:p>
          <a:pPr algn="ctr"/>
          <a:endParaRPr lang="es-ES" sz="1800" dirty="0"/>
        </a:p>
      </dgm:t>
    </dgm:pt>
    <dgm:pt modelId="{736DA8D9-BFB8-4F07-BD9D-A497C1A81471}" type="parTrans" cxnId="{91E37092-D1F1-4C42-85FB-8B35CCA07DAC}">
      <dgm:prSet/>
      <dgm:spPr/>
      <dgm:t>
        <a:bodyPr/>
        <a:lstStyle/>
        <a:p>
          <a:endParaRPr lang="es-ES"/>
        </a:p>
      </dgm:t>
    </dgm:pt>
    <dgm:pt modelId="{293D3E24-5771-4503-95C3-3B26AAF8E634}" type="sibTrans" cxnId="{91E37092-D1F1-4C42-85FB-8B35CCA07DAC}">
      <dgm:prSet/>
      <dgm:spPr/>
      <dgm:t>
        <a:bodyPr/>
        <a:lstStyle/>
        <a:p>
          <a:endParaRPr lang="es-ES"/>
        </a:p>
      </dgm:t>
    </dgm:pt>
    <dgm:pt modelId="{25C94A32-C62B-493F-9957-3CD8DF3DEA91}" type="pres">
      <dgm:prSet presAssocID="{6CE4AAA2-6FF8-4FAF-B2A1-91B5BCA6BF6B}" presName="Name0" presStyleCnt="0">
        <dgm:presLayoutVars>
          <dgm:chMax val="21"/>
          <dgm:chPref val="21"/>
        </dgm:presLayoutVars>
      </dgm:prSet>
      <dgm:spPr/>
    </dgm:pt>
    <dgm:pt modelId="{9255B664-62DE-4DD4-9680-5C6C1ADE69CB}" type="pres">
      <dgm:prSet presAssocID="{4788E775-4C2C-4399-AEE7-F28718709FF9}" presName="text1" presStyleCnt="0"/>
      <dgm:spPr/>
    </dgm:pt>
    <dgm:pt modelId="{377CA51F-7AEA-4D7B-8BA8-5C267D841D0B}" type="pres">
      <dgm:prSet presAssocID="{4788E775-4C2C-4399-AEE7-F28718709FF9}" presName="textRepeatNode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4949AFDF-EEA2-4A05-8D1E-7509EBF13857}" type="pres">
      <dgm:prSet presAssocID="{4788E775-4C2C-4399-AEE7-F28718709FF9}" presName="textaccent1" presStyleCnt="0"/>
      <dgm:spPr/>
    </dgm:pt>
    <dgm:pt modelId="{FD3EB523-6708-4D67-B09D-773054ABD0FF}" type="pres">
      <dgm:prSet presAssocID="{4788E775-4C2C-4399-AEE7-F28718709FF9}" presName="accentRepeatNode" presStyleLbl="solidAlignAcc1" presStyleIdx="0" presStyleCnt="6" custLinFactX="84120" custLinFactY="156047" custLinFactNeighborX="100000" custLinFactNeighborY="200000"/>
      <dgm:spPr/>
    </dgm:pt>
    <dgm:pt modelId="{6641BB03-C5B3-485E-A7E7-AFD5C7B4719B}" type="pres">
      <dgm:prSet presAssocID="{012CC080-C189-4B77-B979-B96D4F201D14}" presName="image1" presStyleCnt="0"/>
      <dgm:spPr/>
    </dgm:pt>
    <dgm:pt modelId="{420A2FEC-DBA0-4A54-82CB-29F094121327}" type="pres">
      <dgm:prSet presAssocID="{012CC080-C189-4B77-B979-B96D4F201D14}" presName="imageRepeatNode" presStyleLbl="alignAcc1" presStyleIdx="0" presStyleCnt="3"/>
      <dgm:spPr/>
    </dgm:pt>
    <dgm:pt modelId="{75BD1E7F-1EEA-4EB9-9BF8-B3756F89D5F4}" type="pres">
      <dgm:prSet presAssocID="{012CC080-C189-4B77-B979-B96D4F201D14}" presName="imageaccent1" presStyleCnt="0"/>
      <dgm:spPr/>
    </dgm:pt>
    <dgm:pt modelId="{3F344DA4-CA84-4449-8FF0-A08B5BB05285}" type="pres">
      <dgm:prSet presAssocID="{012CC080-C189-4B77-B979-B96D4F201D14}" presName="accentRepeatNode" presStyleLbl="solidAlignAcc1" presStyleIdx="1" presStyleCnt="6"/>
      <dgm:spPr/>
    </dgm:pt>
    <dgm:pt modelId="{8AE8089B-2C43-480B-A9FA-7CEE5812A8F5}" type="pres">
      <dgm:prSet presAssocID="{A1CA2F5A-2D9F-4EA7-95A0-528D72AC643F}" presName="text2" presStyleCnt="0"/>
      <dgm:spPr/>
    </dgm:pt>
    <dgm:pt modelId="{F591CCBC-3E29-4FE1-9CF6-94186513774D}" type="pres">
      <dgm:prSet presAssocID="{A1CA2F5A-2D9F-4EA7-95A0-528D72AC643F}" presName="textRepeatNode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83CB947D-21CC-4586-A49B-1105D73EDC20}" type="pres">
      <dgm:prSet presAssocID="{A1CA2F5A-2D9F-4EA7-95A0-528D72AC643F}" presName="textaccent2" presStyleCnt="0"/>
      <dgm:spPr/>
    </dgm:pt>
    <dgm:pt modelId="{D4A4E396-C7EC-44D6-B549-EEC902A44139}" type="pres">
      <dgm:prSet presAssocID="{A1CA2F5A-2D9F-4EA7-95A0-528D72AC643F}" presName="accentRepeatNode" presStyleLbl="solidAlignAcc1" presStyleIdx="2" presStyleCnt="6"/>
      <dgm:spPr/>
    </dgm:pt>
    <dgm:pt modelId="{7877FF47-3430-4325-BDF9-EE19B55D172B}" type="pres">
      <dgm:prSet presAssocID="{719812D2-8F28-43A3-A3EA-BCDEF4768723}" presName="image2" presStyleCnt="0"/>
      <dgm:spPr/>
    </dgm:pt>
    <dgm:pt modelId="{3831775E-BB78-441A-88BB-216A74E9F1B4}" type="pres">
      <dgm:prSet presAssocID="{719812D2-8F28-43A3-A3EA-BCDEF4768723}" presName="imageRepeatNode" presStyleLbl="alignAcc1" presStyleIdx="1" presStyleCnt="3"/>
      <dgm:spPr/>
    </dgm:pt>
    <dgm:pt modelId="{6C752F84-3B2C-45AF-A4D9-057A10E21C3E}" type="pres">
      <dgm:prSet presAssocID="{719812D2-8F28-43A3-A3EA-BCDEF4768723}" presName="imageaccent2" presStyleCnt="0"/>
      <dgm:spPr/>
    </dgm:pt>
    <dgm:pt modelId="{BB26951D-883A-4012-95A0-848AA399A9DE}" type="pres">
      <dgm:prSet presAssocID="{719812D2-8F28-43A3-A3EA-BCDEF4768723}" presName="accentRepeatNode" presStyleLbl="solidAlignAcc1" presStyleIdx="3" presStyleCnt="6"/>
      <dgm:spPr/>
    </dgm:pt>
    <dgm:pt modelId="{9FC30FCD-9DA3-4EF8-8BC5-0B3BB4B8052E}" type="pres">
      <dgm:prSet presAssocID="{FF8D6A24-EF3A-4CA7-A6B5-1AA06ED97AB0}" presName="text3" presStyleCnt="0"/>
      <dgm:spPr/>
    </dgm:pt>
    <dgm:pt modelId="{559AC111-F2FD-40FC-8829-67705B6809B5}" type="pres">
      <dgm:prSet presAssocID="{FF8D6A24-EF3A-4CA7-A6B5-1AA06ED97AB0}" presName="textRepeatNode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AC15660C-E584-41C2-B0AB-E52AC56EF1C2}" type="pres">
      <dgm:prSet presAssocID="{FF8D6A24-EF3A-4CA7-A6B5-1AA06ED97AB0}" presName="textaccent3" presStyleCnt="0"/>
      <dgm:spPr/>
    </dgm:pt>
    <dgm:pt modelId="{E1C63772-8E20-4E5C-9426-7C576389B97E}" type="pres">
      <dgm:prSet presAssocID="{FF8D6A24-EF3A-4CA7-A6B5-1AA06ED97AB0}" presName="accentRepeatNode" presStyleLbl="solidAlignAcc1" presStyleIdx="4" presStyleCnt="6"/>
      <dgm:spPr/>
    </dgm:pt>
    <dgm:pt modelId="{8312194C-6239-4992-9FBD-7E331B9A1875}" type="pres">
      <dgm:prSet presAssocID="{C42C8CC3-6E90-48A6-B1B0-36CFAE17C7AC}" presName="image3" presStyleCnt="0"/>
      <dgm:spPr/>
    </dgm:pt>
    <dgm:pt modelId="{F89A103B-3AC7-4E85-A61E-02F2705327D8}" type="pres">
      <dgm:prSet presAssocID="{C42C8CC3-6E90-48A6-B1B0-36CFAE17C7AC}" presName="imageRepeatNode" presStyleLbl="alignAcc1" presStyleIdx="2" presStyleCnt="3"/>
      <dgm:spPr/>
    </dgm:pt>
    <dgm:pt modelId="{88B63E4B-4C7F-4538-9A86-C3F3BEEB2130}" type="pres">
      <dgm:prSet presAssocID="{C42C8CC3-6E90-48A6-B1B0-36CFAE17C7AC}" presName="imageaccent3" presStyleCnt="0"/>
      <dgm:spPr/>
    </dgm:pt>
    <dgm:pt modelId="{50BFFE60-2914-4C0D-B90E-3EC13A944C7B}" type="pres">
      <dgm:prSet presAssocID="{C42C8CC3-6E90-48A6-B1B0-36CFAE17C7AC}" presName="accentRepeatNode" presStyleLbl="solidAlignAcc1" presStyleIdx="5" presStyleCnt="6"/>
      <dgm:spPr/>
    </dgm:pt>
  </dgm:ptLst>
  <dgm:cxnLst>
    <dgm:cxn modelId="{6CDB232D-98BB-44E6-8CF4-44A7D33E660A}" type="presOf" srcId="{4788E775-4C2C-4399-AEE7-F28718709FF9}" destId="{377CA51F-7AEA-4D7B-8BA8-5C267D841D0B}" srcOrd="0" destOrd="0" presId="urn:microsoft.com/office/officeart/2008/layout/HexagonCluster"/>
    <dgm:cxn modelId="{580D0A38-92CC-4217-BCF7-FB5DB1C76CFA}" srcId="{6CE4AAA2-6FF8-4FAF-B2A1-91B5BCA6BF6B}" destId="{4788E775-4C2C-4399-AEE7-F28718709FF9}" srcOrd="0" destOrd="0" parTransId="{34E06C3F-D499-42BC-88B9-98B335D0C035}" sibTransId="{012CC080-C189-4B77-B979-B96D4F201D14}"/>
    <dgm:cxn modelId="{BE53833A-932F-42D3-B256-F23AEBDFA888}" type="presOf" srcId="{C42C8CC3-6E90-48A6-B1B0-36CFAE17C7AC}" destId="{F89A103B-3AC7-4E85-A61E-02F2705327D8}" srcOrd="0" destOrd="0" presId="urn:microsoft.com/office/officeart/2008/layout/HexagonCluster"/>
    <dgm:cxn modelId="{99F6F55D-A239-46ED-B711-CE4A1E25BBF6}" srcId="{6CE4AAA2-6FF8-4FAF-B2A1-91B5BCA6BF6B}" destId="{A1CA2F5A-2D9F-4EA7-95A0-528D72AC643F}" srcOrd="1" destOrd="0" parTransId="{9E90176F-B214-4B41-AE45-3E7EBD597CD7}" sibTransId="{719812D2-8F28-43A3-A3EA-BCDEF4768723}"/>
    <dgm:cxn modelId="{C0AB0072-EBCA-4068-870D-7D0B7ECDE698}" type="presOf" srcId="{E53361DB-8159-4DAA-B0E5-1E815DDF03F3}" destId="{377CA51F-7AEA-4D7B-8BA8-5C267D841D0B}" srcOrd="0" destOrd="1" presId="urn:microsoft.com/office/officeart/2008/layout/HexagonCluster"/>
    <dgm:cxn modelId="{2451DB55-2AF4-453F-A5C4-1BBE819BD3AC}" srcId="{6CE4AAA2-6FF8-4FAF-B2A1-91B5BCA6BF6B}" destId="{FF8D6A24-EF3A-4CA7-A6B5-1AA06ED97AB0}" srcOrd="2" destOrd="0" parTransId="{613FD98F-B3A9-45EE-9627-02EE1505F135}" sibTransId="{C42C8CC3-6E90-48A6-B1B0-36CFAE17C7AC}"/>
    <dgm:cxn modelId="{E7A36E84-0995-497D-90B3-644FD13B1CD1}" srcId="{4788E775-4C2C-4399-AEE7-F28718709FF9}" destId="{E53361DB-8159-4DAA-B0E5-1E815DDF03F3}" srcOrd="0" destOrd="0" parTransId="{4F8EC20C-6298-4043-B193-23560A58605D}" sibTransId="{AC2C800F-475F-4234-9D16-7B874D406AC6}"/>
    <dgm:cxn modelId="{91E37092-D1F1-4C42-85FB-8B35CCA07DAC}" srcId="{A1CA2F5A-2D9F-4EA7-95A0-528D72AC643F}" destId="{BA1D0BB1-61DE-4600-91F6-2730C0D8C6A4}" srcOrd="0" destOrd="0" parTransId="{736DA8D9-BFB8-4F07-BD9D-A497C1A81471}" sibTransId="{293D3E24-5771-4503-95C3-3B26AAF8E634}"/>
    <dgm:cxn modelId="{EE8A30A4-8FB8-48CE-8E91-421A23CA1C25}" type="presOf" srcId="{A1CA2F5A-2D9F-4EA7-95A0-528D72AC643F}" destId="{F591CCBC-3E29-4FE1-9CF6-94186513774D}" srcOrd="0" destOrd="0" presId="urn:microsoft.com/office/officeart/2008/layout/HexagonCluster"/>
    <dgm:cxn modelId="{04430BB5-BEA2-4F6A-93DD-D33AE01057DA}" type="presOf" srcId="{BA1D0BB1-61DE-4600-91F6-2730C0D8C6A4}" destId="{F591CCBC-3E29-4FE1-9CF6-94186513774D}" srcOrd="0" destOrd="1" presId="urn:microsoft.com/office/officeart/2008/layout/HexagonCluster"/>
    <dgm:cxn modelId="{D7A66DBC-177A-471A-BA0B-070CDA3DA55B}" type="presOf" srcId="{719812D2-8F28-43A3-A3EA-BCDEF4768723}" destId="{3831775E-BB78-441A-88BB-216A74E9F1B4}" srcOrd="0" destOrd="0" presId="urn:microsoft.com/office/officeart/2008/layout/HexagonCluster"/>
    <dgm:cxn modelId="{08AE75C3-6F87-4747-8585-1993B4CA0F3E}" type="presOf" srcId="{012CC080-C189-4B77-B979-B96D4F201D14}" destId="{420A2FEC-DBA0-4A54-82CB-29F094121327}" srcOrd="0" destOrd="0" presId="urn:microsoft.com/office/officeart/2008/layout/HexagonCluster"/>
    <dgm:cxn modelId="{00A604DA-CB25-440E-BFFC-29A0EDAEA0BC}" type="presOf" srcId="{6CE4AAA2-6FF8-4FAF-B2A1-91B5BCA6BF6B}" destId="{25C94A32-C62B-493F-9957-3CD8DF3DEA91}" srcOrd="0" destOrd="0" presId="urn:microsoft.com/office/officeart/2008/layout/HexagonCluster"/>
    <dgm:cxn modelId="{3E5455DF-AFE3-41E1-BC49-987B95910826}" type="presOf" srcId="{FF8D6A24-EF3A-4CA7-A6B5-1AA06ED97AB0}" destId="{559AC111-F2FD-40FC-8829-67705B6809B5}" srcOrd="0" destOrd="0" presId="urn:microsoft.com/office/officeart/2008/layout/HexagonCluster"/>
    <dgm:cxn modelId="{ECAF786D-0918-4841-93E3-EE2333B0AFB1}" type="presParOf" srcId="{25C94A32-C62B-493F-9957-3CD8DF3DEA91}" destId="{9255B664-62DE-4DD4-9680-5C6C1ADE69CB}" srcOrd="0" destOrd="0" presId="urn:microsoft.com/office/officeart/2008/layout/HexagonCluster"/>
    <dgm:cxn modelId="{85A31CD4-6358-4D80-A87F-AF637DB78179}" type="presParOf" srcId="{9255B664-62DE-4DD4-9680-5C6C1ADE69CB}" destId="{377CA51F-7AEA-4D7B-8BA8-5C267D841D0B}" srcOrd="0" destOrd="0" presId="urn:microsoft.com/office/officeart/2008/layout/HexagonCluster"/>
    <dgm:cxn modelId="{49236465-E0CD-435F-95D0-95B24A41A5CC}" type="presParOf" srcId="{25C94A32-C62B-493F-9957-3CD8DF3DEA91}" destId="{4949AFDF-EEA2-4A05-8D1E-7509EBF13857}" srcOrd="1" destOrd="0" presId="urn:microsoft.com/office/officeart/2008/layout/HexagonCluster"/>
    <dgm:cxn modelId="{A9B2014E-863B-4CB3-8D66-BEAD101D6CB7}" type="presParOf" srcId="{4949AFDF-EEA2-4A05-8D1E-7509EBF13857}" destId="{FD3EB523-6708-4D67-B09D-773054ABD0FF}" srcOrd="0" destOrd="0" presId="urn:microsoft.com/office/officeart/2008/layout/HexagonCluster"/>
    <dgm:cxn modelId="{1FBCC8BA-52A0-4CF3-AFCF-BC97E9231FF7}" type="presParOf" srcId="{25C94A32-C62B-493F-9957-3CD8DF3DEA91}" destId="{6641BB03-C5B3-485E-A7E7-AFD5C7B4719B}" srcOrd="2" destOrd="0" presId="urn:microsoft.com/office/officeart/2008/layout/HexagonCluster"/>
    <dgm:cxn modelId="{EBA0E1FC-6553-4AE6-99CB-52ED5F361202}" type="presParOf" srcId="{6641BB03-C5B3-485E-A7E7-AFD5C7B4719B}" destId="{420A2FEC-DBA0-4A54-82CB-29F094121327}" srcOrd="0" destOrd="0" presId="urn:microsoft.com/office/officeart/2008/layout/HexagonCluster"/>
    <dgm:cxn modelId="{C2AB541C-3D86-4E6E-B320-512EF5B6B25C}" type="presParOf" srcId="{25C94A32-C62B-493F-9957-3CD8DF3DEA91}" destId="{75BD1E7F-1EEA-4EB9-9BF8-B3756F89D5F4}" srcOrd="3" destOrd="0" presId="urn:microsoft.com/office/officeart/2008/layout/HexagonCluster"/>
    <dgm:cxn modelId="{A2F2ECDB-81C6-4E5B-842C-D9EE5A4D63E2}" type="presParOf" srcId="{75BD1E7F-1EEA-4EB9-9BF8-B3756F89D5F4}" destId="{3F344DA4-CA84-4449-8FF0-A08B5BB05285}" srcOrd="0" destOrd="0" presId="urn:microsoft.com/office/officeart/2008/layout/HexagonCluster"/>
    <dgm:cxn modelId="{69457F4D-3A65-461A-BF3D-CD5A63C23BB3}" type="presParOf" srcId="{25C94A32-C62B-493F-9957-3CD8DF3DEA91}" destId="{8AE8089B-2C43-480B-A9FA-7CEE5812A8F5}" srcOrd="4" destOrd="0" presId="urn:microsoft.com/office/officeart/2008/layout/HexagonCluster"/>
    <dgm:cxn modelId="{AB98152D-F56B-4472-9120-FFC6B3CC68AA}" type="presParOf" srcId="{8AE8089B-2C43-480B-A9FA-7CEE5812A8F5}" destId="{F591CCBC-3E29-4FE1-9CF6-94186513774D}" srcOrd="0" destOrd="0" presId="urn:microsoft.com/office/officeart/2008/layout/HexagonCluster"/>
    <dgm:cxn modelId="{A2461FE0-45FF-4052-B987-D7998E56189F}" type="presParOf" srcId="{25C94A32-C62B-493F-9957-3CD8DF3DEA91}" destId="{83CB947D-21CC-4586-A49B-1105D73EDC20}" srcOrd="5" destOrd="0" presId="urn:microsoft.com/office/officeart/2008/layout/HexagonCluster"/>
    <dgm:cxn modelId="{0D7FFA8B-FF0D-463B-B9CC-AECE54693715}" type="presParOf" srcId="{83CB947D-21CC-4586-A49B-1105D73EDC20}" destId="{D4A4E396-C7EC-44D6-B549-EEC902A44139}" srcOrd="0" destOrd="0" presId="urn:microsoft.com/office/officeart/2008/layout/HexagonCluster"/>
    <dgm:cxn modelId="{2CB1DCA8-C4B1-4638-8B18-538E4AD5FB5E}" type="presParOf" srcId="{25C94A32-C62B-493F-9957-3CD8DF3DEA91}" destId="{7877FF47-3430-4325-BDF9-EE19B55D172B}" srcOrd="6" destOrd="0" presId="urn:microsoft.com/office/officeart/2008/layout/HexagonCluster"/>
    <dgm:cxn modelId="{39018A2A-646E-4C98-AA46-E6E44E84348A}" type="presParOf" srcId="{7877FF47-3430-4325-BDF9-EE19B55D172B}" destId="{3831775E-BB78-441A-88BB-216A74E9F1B4}" srcOrd="0" destOrd="0" presId="urn:microsoft.com/office/officeart/2008/layout/HexagonCluster"/>
    <dgm:cxn modelId="{06657FF5-F2BE-45D0-9EF4-253D4AE0C131}" type="presParOf" srcId="{25C94A32-C62B-493F-9957-3CD8DF3DEA91}" destId="{6C752F84-3B2C-45AF-A4D9-057A10E21C3E}" srcOrd="7" destOrd="0" presId="urn:microsoft.com/office/officeart/2008/layout/HexagonCluster"/>
    <dgm:cxn modelId="{F56A8C27-1719-47A1-B31F-B66E958BB375}" type="presParOf" srcId="{6C752F84-3B2C-45AF-A4D9-057A10E21C3E}" destId="{BB26951D-883A-4012-95A0-848AA399A9DE}" srcOrd="0" destOrd="0" presId="urn:microsoft.com/office/officeart/2008/layout/HexagonCluster"/>
    <dgm:cxn modelId="{9FAA749A-319B-4FAE-8F3A-C2FAEBBCC363}" type="presParOf" srcId="{25C94A32-C62B-493F-9957-3CD8DF3DEA91}" destId="{9FC30FCD-9DA3-4EF8-8BC5-0B3BB4B8052E}" srcOrd="8" destOrd="0" presId="urn:microsoft.com/office/officeart/2008/layout/HexagonCluster"/>
    <dgm:cxn modelId="{DDB8E075-4015-4967-84F3-0C5C7E6DE637}" type="presParOf" srcId="{9FC30FCD-9DA3-4EF8-8BC5-0B3BB4B8052E}" destId="{559AC111-F2FD-40FC-8829-67705B6809B5}" srcOrd="0" destOrd="0" presId="urn:microsoft.com/office/officeart/2008/layout/HexagonCluster"/>
    <dgm:cxn modelId="{568E4689-B0E0-4507-B4A9-25AC446E6905}" type="presParOf" srcId="{25C94A32-C62B-493F-9957-3CD8DF3DEA91}" destId="{AC15660C-E584-41C2-B0AB-E52AC56EF1C2}" srcOrd="9" destOrd="0" presId="urn:microsoft.com/office/officeart/2008/layout/HexagonCluster"/>
    <dgm:cxn modelId="{B19C2F85-BE13-4715-828D-4761E8AD0FCC}" type="presParOf" srcId="{AC15660C-E584-41C2-B0AB-E52AC56EF1C2}" destId="{E1C63772-8E20-4E5C-9426-7C576389B97E}" srcOrd="0" destOrd="0" presId="urn:microsoft.com/office/officeart/2008/layout/HexagonCluster"/>
    <dgm:cxn modelId="{BE8BAA92-B5EA-47E8-B8F4-3EE198F7658D}" type="presParOf" srcId="{25C94A32-C62B-493F-9957-3CD8DF3DEA91}" destId="{8312194C-6239-4992-9FBD-7E331B9A1875}" srcOrd="10" destOrd="0" presId="urn:microsoft.com/office/officeart/2008/layout/HexagonCluster"/>
    <dgm:cxn modelId="{73DBF698-D460-4D15-9BC7-68DAF0F38723}" type="presParOf" srcId="{8312194C-6239-4992-9FBD-7E331B9A1875}" destId="{F89A103B-3AC7-4E85-A61E-02F2705327D8}" srcOrd="0" destOrd="0" presId="urn:microsoft.com/office/officeart/2008/layout/HexagonCluster"/>
    <dgm:cxn modelId="{C39C410A-03E0-4EF8-8AB8-CD2E3F4DBE32}" type="presParOf" srcId="{25C94A32-C62B-493F-9957-3CD8DF3DEA91}" destId="{88B63E4B-4C7F-4538-9A86-C3F3BEEB2130}" srcOrd="11" destOrd="0" presId="urn:microsoft.com/office/officeart/2008/layout/HexagonCluster"/>
    <dgm:cxn modelId="{4A1F03D8-350F-4717-9BF2-4686D96FA7C9}" type="presParOf" srcId="{88B63E4B-4C7F-4538-9A86-C3F3BEEB2130}" destId="{50BFFE60-2914-4C0D-B90E-3EC13A944C7B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06BCBA9-DE2B-4F49-922B-D91D2ABB547B}" type="doc">
      <dgm:prSet loTypeId="urn:microsoft.com/office/officeart/2005/8/layout/chevron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BF5864AB-EC46-454A-A489-01337CF2AC25}">
      <dgm:prSet phldrT="[Texto]" custT="1"/>
      <dgm:spPr/>
      <dgm:t>
        <a:bodyPr/>
        <a:lstStyle/>
        <a:p>
          <a:r>
            <a:rPr lang="es-E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Beneficios Individuales</a:t>
          </a:r>
        </a:p>
      </dgm:t>
    </dgm:pt>
    <dgm:pt modelId="{352B677B-0659-4AA3-804F-70178713F043}" type="parTrans" cxnId="{0C70B458-145E-40AA-A2BC-4B5ABF53FDFB}">
      <dgm:prSet/>
      <dgm:spPr/>
      <dgm:t>
        <a:bodyPr/>
        <a:lstStyle/>
        <a:p>
          <a:endParaRPr lang="es-ES"/>
        </a:p>
      </dgm:t>
    </dgm:pt>
    <dgm:pt modelId="{766271E5-308E-4938-BE48-A8D89D471EA8}" type="sibTrans" cxnId="{0C70B458-145E-40AA-A2BC-4B5ABF53FDFB}">
      <dgm:prSet/>
      <dgm:spPr/>
      <dgm:t>
        <a:bodyPr/>
        <a:lstStyle/>
        <a:p>
          <a:endParaRPr lang="es-ES"/>
        </a:p>
      </dgm:t>
    </dgm:pt>
    <dgm:pt modelId="{4C094042-6FBF-494A-87DB-0274DC3D5D30}">
      <dgm:prSet/>
      <dgm:spPr/>
      <dgm:t>
        <a:bodyPr/>
        <a:lstStyle/>
        <a:p>
          <a:r>
            <a:rPr lang="es-CR" dirty="0">
              <a:latin typeface="Times New Roman" panose="02020603050405020304" pitchFamily="18" charset="0"/>
              <a:cs typeface="Times New Roman" panose="02020603050405020304" pitchFamily="18" charset="0"/>
            </a:rPr>
            <a:t>Desarrollo de habilidades sociales y emocionales.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CFB70D-79A6-4182-8C03-BBFFFA8F983C}" type="parTrans" cxnId="{023AD542-CDFF-4D17-8040-E1929076933B}">
      <dgm:prSet/>
      <dgm:spPr/>
      <dgm:t>
        <a:bodyPr/>
        <a:lstStyle/>
        <a:p>
          <a:endParaRPr lang="es-ES"/>
        </a:p>
      </dgm:t>
    </dgm:pt>
    <dgm:pt modelId="{40EC2F13-F75B-4BC2-B48B-6A259C49B62A}" type="sibTrans" cxnId="{023AD542-CDFF-4D17-8040-E1929076933B}">
      <dgm:prSet/>
      <dgm:spPr/>
      <dgm:t>
        <a:bodyPr/>
        <a:lstStyle/>
        <a:p>
          <a:endParaRPr lang="es-ES"/>
        </a:p>
      </dgm:t>
    </dgm:pt>
    <dgm:pt modelId="{7260F3F0-0E03-43E7-9185-6F7A536EB28F}">
      <dgm:prSet/>
      <dgm:spPr/>
      <dgm:t>
        <a:bodyPr/>
        <a:lstStyle/>
        <a:p>
          <a:r>
            <a:rPr lang="es-CR" dirty="0">
              <a:latin typeface="Times New Roman" panose="02020603050405020304" pitchFamily="18" charset="0"/>
              <a:cs typeface="Times New Roman" panose="02020603050405020304" pitchFamily="18" charset="0"/>
            </a:rPr>
            <a:t>Mayor conciencia sobre las consecuencias de las acciones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8277A73-340F-400B-B8E5-063C2208C473}" type="parTrans" cxnId="{D397C7DA-5535-4FB6-BAFA-655C2C2AC776}">
      <dgm:prSet/>
      <dgm:spPr/>
      <dgm:t>
        <a:bodyPr/>
        <a:lstStyle/>
        <a:p>
          <a:endParaRPr lang="es-ES"/>
        </a:p>
      </dgm:t>
    </dgm:pt>
    <dgm:pt modelId="{6D4F7DC1-C469-4EE6-9080-CF306BBE7B69}" type="sibTrans" cxnId="{D397C7DA-5535-4FB6-BAFA-655C2C2AC776}">
      <dgm:prSet/>
      <dgm:spPr/>
      <dgm:t>
        <a:bodyPr/>
        <a:lstStyle/>
        <a:p>
          <a:endParaRPr lang="es-ES"/>
        </a:p>
      </dgm:t>
    </dgm:pt>
    <dgm:pt modelId="{E4993595-1DD1-44C4-B587-4B0413508DCB}">
      <dgm:prSet/>
      <dgm:spPr/>
      <dgm:t>
        <a:bodyPr/>
        <a:lstStyle/>
        <a:p>
          <a:r>
            <a:rPr lang="es-CR" dirty="0">
              <a:latin typeface="Times New Roman" panose="02020603050405020304" pitchFamily="18" charset="0"/>
              <a:cs typeface="Times New Roman" panose="02020603050405020304" pitchFamily="18" charset="0"/>
            </a:rPr>
            <a:t>Mayor autoestima y sentido de pertenencia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80D88A8-4494-401C-97E8-D67D1F679EC5}" type="parTrans" cxnId="{14ECF905-5E4D-49FF-8F3E-03296F969B04}">
      <dgm:prSet/>
      <dgm:spPr/>
      <dgm:t>
        <a:bodyPr/>
        <a:lstStyle/>
        <a:p>
          <a:endParaRPr lang="es-ES"/>
        </a:p>
      </dgm:t>
    </dgm:pt>
    <dgm:pt modelId="{5188D95E-E3F7-41C0-9D15-16C57CE78481}" type="sibTrans" cxnId="{14ECF905-5E4D-49FF-8F3E-03296F969B04}">
      <dgm:prSet/>
      <dgm:spPr/>
      <dgm:t>
        <a:bodyPr/>
        <a:lstStyle/>
        <a:p>
          <a:endParaRPr lang="es-ES"/>
        </a:p>
      </dgm:t>
    </dgm:pt>
    <dgm:pt modelId="{7BCAB699-FBCE-4C79-8294-E6CE45100F61}">
      <dgm:prSet/>
      <dgm:spPr/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Mayor resiliencia</a:t>
          </a:r>
        </a:p>
      </dgm:t>
    </dgm:pt>
    <dgm:pt modelId="{93CE6A72-D758-44EA-AFEB-8EBDA24FACF1}" type="parTrans" cxnId="{2285DB9C-F4A6-4738-9F25-5A6367BE0057}">
      <dgm:prSet/>
      <dgm:spPr/>
      <dgm:t>
        <a:bodyPr/>
        <a:lstStyle/>
        <a:p>
          <a:endParaRPr lang="es-ES"/>
        </a:p>
      </dgm:t>
    </dgm:pt>
    <dgm:pt modelId="{8909ADA8-1B27-4444-A64E-AEC7711067AF}" type="sibTrans" cxnId="{2285DB9C-F4A6-4738-9F25-5A6367BE0057}">
      <dgm:prSet/>
      <dgm:spPr/>
      <dgm:t>
        <a:bodyPr/>
        <a:lstStyle/>
        <a:p>
          <a:endParaRPr lang="es-ES"/>
        </a:p>
      </dgm:t>
    </dgm:pt>
    <dgm:pt modelId="{210E9C66-CB8A-4819-8E30-F0AE1AF3EE2C}">
      <dgm:prSet custT="1"/>
      <dgm:spPr/>
      <dgm:t>
        <a:bodyPr/>
        <a:lstStyle/>
        <a:p>
          <a:r>
            <a:rPr lang="es-ES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Beneficios Sociales</a:t>
          </a:r>
        </a:p>
      </dgm:t>
    </dgm:pt>
    <dgm:pt modelId="{11A6ABF7-0397-4C17-AD56-F08D8031AA72}" type="parTrans" cxnId="{D633DE1A-62FF-4FE0-9F4E-8BA152AD65AC}">
      <dgm:prSet/>
      <dgm:spPr/>
      <dgm:t>
        <a:bodyPr/>
        <a:lstStyle/>
        <a:p>
          <a:endParaRPr lang="es-ES"/>
        </a:p>
      </dgm:t>
    </dgm:pt>
    <dgm:pt modelId="{F0D6665D-3E70-4B13-8709-6DC95E28FAA7}" type="sibTrans" cxnId="{D633DE1A-62FF-4FE0-9F4E-8BA152AD65AC}">
      <dgm:prSet/>
      <dgm:spPr/>
      <dgm:t>
        <a:bodyPr/>
        <a:lstStyle/>
        <a:p>
          <a:endParaRPr lang="es-ES"/>
        </a:p>
      </dgm:t>
    </dgm:pt>
    <dgm:pt modelId="{76753B15-4D6A-4EEE-9828-230CF402113B}">
      <dgm:prSet/>
      <dgm:spPr/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Reducción de la delincuencia</a:t>
          </a:r>
        </a:p>
      </dgm:t>
    </dgm:pt>
    <dgm:pt modelId="{0720D3E8-D038-4234-827C-BA8B52A845FF}" type="parTrans" cxnId="{54E618DE-3A3F-4CBB-9335-385DC888A811}">
      <dgm:prSet/>
      <dgm:spPr/>
      <dgm:t>
        <a:bodyPr/>
        <a:lstStyle/>
        <a:p>
          <a:endParaRPr lang="es-ES"/>
        </a:p>
      </dgm:t>
    </dgm:pt>
    <dgm:pt modelId="{B4118B7C-A65F-4B98-ADF3-891A43026D57}" type="sibTrans" cxnId="{54E618DE-3A3F-4CBB-9335-385DC888A811}">
      <dgm:prSet/>
      <dgm:spPr/>
      <dgm:t>
        <a:bodyPr/>
        <a:lstStyle/>
        <a:p>
          <a:endParaRPr lang="es-ES"/>
        </a:p>
      </dgm:t>
    </dgm:pt>
    <dgm:pt modelId="{A2A18FA8-2079-4642-B4BA-3C2FBA7D8AFB}">
      <dgm:prSet/>
      <dgm:spPr/>
      <dgm:t>
        <a:bodyPr/>
        <a:lstStyle/>
        <a:p>
          <a:r>
            <a:rPr lang="es-ES" dirty="0">
              <a:latin typeface="Times New Roman" panose="02020603050405020304" pitchFamily="18" charset="0"/>
              <a:cs typeface="Times New Roman" panose="02020603050405020304" pitchFamily="18" charset="0"/>
            </a:rPr>
            <a:t>Mejora de la convivencia</a:t>
          </a:r>
        </a:p>
      </dgm:t>
    </dgm:pt>
    <dgm:pt modelId="{BC89FC94-3F07-4827-9F68-2E0D71388752}" type="parTrans" cxnId="{21AF8B3C-1779-4FF1-B7DA-92559874BE1B}">
      <dgm:prSet/>
      <dgm:spPr/>
      <dgm:t>
        <a:bodyPr/>
        <a:lstStyle/>
        <a:p>
          <a:endParaRPr lang="es-ES"/>
        </a:p>
      </dgm:t>
    </dgm:pt>
    <dgm:pt modelId="{94E4DE0C-3275-4A84-9D79-4387827B31E8}" type="sibTrans" cxnId="{21AF8B3C-1779-4FF1-B7DA-92559874BE1B}">
      <dgm:prSet/>
      <dgm:spPr/>
      <dgm:t>
        <a:bodyPr/>
        <a:lstStyle/>
        <a:p>
          <a:endParaRPr lang="es-ES"/>
        </a:p>
      </dgm:t>
    </dgm:pt>
    <dgm:pt modelId="{0A01C933-6D24-4524-AFD4-8EDAD34074D5}">
      <dgm:prSet/>
      <dgm:spPr/>
      <dgm:t>
        <a:bodyPr/>
        <a:lstStyle/>
        <a:p>
          <a:r>
            <a:rPr lang="es-CR" dirty="0">
              <a:latin typeface="Times New Roman" panose="02020603050405020304" pitchFamily="18" charset="0"/>
              <a:cs typeface="Times New Roman" panose="02020603050405020304" pitchFamily="18" charset="0"/>
            </a:rPr>
            <a:t>Mayor confianza en las instituciones</a:t>
          </a:r>
          <a:endParaRPr lang="es-ES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678A9C2-6B02-4FC2-B97B-8678D966D8EB}" type="parTrans" cxnId="{6876C070-3819-48D1-B314-ED9A5B127E79}">
      <dgm:prSet/>
      <dgm:spPr/>
      <dgm:t>
        <a:bodyPr/>
        <a:lstStyle/>
        <a:p>
          <a:endParaRPr lang="es-ES"/>
        </a:p>
      </dgm:t>
    </dgm:pt>
    <dgm:pt modelId="{6FFCF2B5-8E76-4089-BA23-854DFC31ADD3}" type="sibTrans" cxnId="{6876C070-3819-48D1-B314-ED9A5B127E79}">
      <dgm:prSet/>
      <dgm:spPr/>
      <dgm:t>
        <a:bodyPr/>
        <a:lstStyle/>
        <a:p>
          <a:endParaRPr lang="es-ES"/>
        </a:p>
      </dgm:t>
    </dgm:pt>
    <dgm:pt modelId="{27C9C11C-8909-4E49-A182-56A086840177}" type="pres">
      <dgm:prSet presAssocID="{006BCBA9-DE2B-4F49-922B-D91D2ABB547B}" presName="linearFlow" presStyleCnt="0">
        <dgm:presLayoutVars>
          <dgm:dir/>
          <dgm:animLvl val="lvl"/>
          <dgm:resizeHandles val="exact"/>
        </dgm:presLayoutVars>
      </dgm:prSet>
      <dgm:spPr/>
    </dgm:pt>
    <dgm:pt modelId="{70B28C48-D4CE-42E6-A758-F2630CE82CEF}" type="pres">
      <dgm:prSet presAssocID="{BF5864AB-EC46-454A-A489-01337CF2AC25}" presName="composite" presStyleCnt="0"/>
      <dgm:spPr/>
    </dgm:pt>
    <dgm:pt modelId="{CCCE1D76-9D4F-4065-A72D-B4E406A05F13}" type="pres">
      <dgm:prSet presAssocID="{BF5864AB-EC46-454A-A489-01337CF2AC25}" presName="parentText" presStyleLbl="alignNode1" presStyleIdx="0" presStyleCnt="2">
        <dgm:presLayoutVars>
          <dgm:chMax val="1"/>
          <dgm:bulletEnabled val="1"/>
        </dgm:presLayoutVars>
      </dgm:prSet>
      <dgm:spPr/>
    </dgm:pt>
    <dgm:pt modelId="{CC0F84A6-B42F-45A6-A27A-B8F9378F2AAB}" type="pres">
      <dgm:prSet presAssocID="{BF5864AB-EC46-454A-A489-01337CF2AC25}" presName="descendantText" presStyleLbl="alignAcc1" presStyleIdx="0" presStyleCnt="2" custLinFactNeighborX="0">
        <dgm:presLayoutVars>
          <dgm:bulletEnabled val="1"/>
        </dgm:presLayoutVars>
      </dgm:prSet>
      <dgm:spPr/>
    </dgm:pt>
    <dgm:pt modelId="{56FE067B-C3DF-4DB3-84FB-E2F6DC948FF6}" type="pres">
      <dgm:prSet presAssocID="{766271E5-308E-4938-BE48-A8D89D471EA8}" presName="sp" presStyleCnt="0"/>
      <dgm:spPr/>
    </dgm:pt>
    <dgm:pt modelId="{8A40D0F7-4F68-445C-B10A-EB6B3602C662}" type="pres">
      <dgm:prSet presAssocID="{210E9C66-CB8A-4819-8E30-F0AE1AF3EE2C}" presName="composite" presStyleCnt="0"/>
      <dgm:spPr/>
    </dgm:pt>
    <dgm:pt modelId="{A3FA3FD3-9E7C-4E5D-B8C0-381E3C5FE6D7}" type="pres">
      <dgm:prSet presAssocID="{210E9C66-CB8A-4819-8E30-F0AE1AF3EE2C}" presName="parentText" presStyleLbl="alignNode1" presStyleIdx="1" presStyleCnt="2" custLinFactNeighborY="0">
        <dgm:presLayoutVars>
          <dgm:chMax val="1"/>
          <dgm:bulletEnabled val="1"/>
        </dgm:presLayoutVars>
      </dgm:prSet>
      <dgm:spPr/>
    </dgm:pt>
    <dgm:pt modelId="{A944C952-8D98-4897-9DAC-FAE4C5EF42FC}" type="pres">
      <dgm:prSet presAssocID="{210E9C66-CB8A-4819-8E30-F0AE1AF3EE2C}" presName="descendantText" presStyleLbl="alignAcc1" presStyleIdx="1" presStyleCnt="2">
        <dgm:presLayoutVars>
          <dgm:bulletEnabled val="1"/>
        </dgm:presLayoutVars>
      </dgm:prSet>
      <dgm:spPr/>
    </dgm:pt>
  </dgm:ptLst>
  <dgm:cxnLst>
    <dgm:cxn modelId="{14ECF905-5E4D-49FF-8F3E-03296F969B04}" srcId="{BF5864AB-EC46-454A-A489-01337CF2AC25}" destId="{E4993595-1DD1-44C4-B587-4B0413508DCB}" srcOrd="2" destOrd="0" parTransId="{680D88A8-4494-401C-97E8-D67D1F679EC5}" sibTransId="{5188D95E-E3F7-41C0-9D15-16C57CE78481}"/>
    <dgm:cxn modelId="{EC35FB0A-C338-4F93-AD48-C6807CC0494C}" type="presOf" srcId="{4C094042-6FBF-494A-87DB-0274DC3D5D30}" destId="{CC0F84A6-B42F-45A6-A27A-B8F9378F2AAB}" srcOrd="0" destOrd="0" presId="urn:microsoft.com/office/officeart/2005/8/layout/chevron2"/>
    <dgm:cxn modelId="{4D95B616-C010-4C70-B262-23C5D1239280}" type="presOf" srcId="{0A01C933-6D24-4524-AFD4-8EDAD34074D5}" destId="{A944C952-8D98-4897-9DAC-FAE4C5EF42FC}" srcOrd="0" destOrd="2" presId="urn:microsoft.com/office/officeart/2005/8/layout/chevron2"/>
    <dgm:cxn modelId="{D633DE1A-62FF-4FE0-9F4E-8BA152AD65AC}" srcId="{006BCBA9-DE2B-4F49-922B-D91D2ABB547B}" destId="{210E9C66-CB8A-4819-8E30-F0AE1AF3EE2C}" srcOrd="1" destOrd="0" parTransId="{11A6ABF7-0397-4C17-AD56-F08D8031AA72}" sibTransId="{F0D6665D-3E70-4B13-8709-6DC95E28FAA7}"/>
    <dgm:cxn modelId="{3A862B25-F5D2-41F8-94C8-039E560BAD24}" type="presOf" srcId="{BF5864AB-EC46-454A-A489-01337CF2AC25}" destId="{CCCE1D76-9D4F-4065-A72D-B4E406A05F13}" srcOrd="0" destOrd="0" presId="urn:microsoft.com/office/officeart/2005/8/layout/chevron2"/>
    <dgm:cxn modelId="{1D19442F-D96E-4D6B-87F9-C965E7EDB390}" type="presOf" srcId="{76753B15-4D6A-4EEE-9828-230CF402113B}" destId="{A944C952-8D98-4897-9DAC-FAE4C5EF42FC}" srcOrd="0" destOrd="0" presId="urn:microsoft.com/office/officeart/2005/8/layout/chevron2"/>
    <dgm:cxn modelId="{37D0C630-50D2-4B3E-A5E4-F74368C7F0A0}" type="presOf" srcId="{A2A18FA8-2079-4642-B4BA-3C2FBA7D8AFB}" destId="{A944C952-8D98-4897-9DAC-FAE4C5EF42FC}" srcOrd="0" destOrd="1" presId="urn:microsoft.com/office/officeart/2005/8/layout/chevron2"/>
    <dgm:cxn modelId="{21AF8B3C-1779-4FF1-B7DA-92559874BE1B}" srcId="{210E9C66-CB8A-4819-8E30-F0AE1AF3EE2C}" destId="{A2A18FA8-2079-4642-B4BA-3C2FBA7D8AFB}" srcOrd="1" destOrd="0" parTransId="{BC89FC94-3F07-4827-9F68-2E0D71388752}" sibTransId="{94E4DE0C-3275-4A84-9D79-4387827B31E8}"/>
    <dgm:cxn modelId="{023AD542-CDFF-4D17-8040-E1929076933B}" srcId="{BF5864AB-EC46-454A-A489-01337CF2AC25}" destId="{4C094042-6FBF-494A-87DB-0274DC3D5D30}" srcOrd="0" destOrd="0" parTransId="{69CFB70D-79A6-4182-8C03-BBFFFA8F983C}" sibTransId="{40EC2F13-F75B-4BC2-B48B-6A259C49B62A}"/>
    <dgm:cxn modelId="{6876C070-3819-48D1-B314-ED9A5B127E79}" srcId="{210E9C66-CB8A-4819-8E30-F0AE1AF3EE2C}" destId="{0A01C933-6D24-4524-AFD4-8EDAD34074D5}" srcOrd="2" destOrd="0" parTransId="{6678A9C2-6B02-4FC2-B97B-8678D966D8EB}" sibTransId="{6FFCF2B5-8E76-4089-BA23-854DFC31ADD3}"/>
    <dgm:cxn modelId="{C20CC576-7589-406C-9CD9-E7EFB990EA77}" type="presOf" srcId="{006BCBA9-DE2B-4F49-922B-D91D2ABB547B}" destId="{27C9C11C-8909-4E49-A182-56A086840177}" srcOrd="0" destOrd="0" presId="urn:microsoft.com/office/officeart/2005/8/layout/chevron2"/>
    <dgm:cxn modelId="{0C70B458-145E-40AA-A2BC-4B5ABF53FDFB}" srcId="{006BCBA9-DE2B-4F49-922B-D91D2ABB547B}" destId="{BF5864AB-EC46-454A-A489-01337CF2AC25}" srcOrd="0" destOrd="0" parTransId="{352B677B-0659-4AA3-804F-70178713F043}" sibTransId="{766271E5-308E-4938-BE48-A8D89D471EA8}"/>
    <dgm:cxn modelId="{15D5B783-7EA8-48E0-BF8A-732054F4ACCE}" type="presOf" srcId="{7BCAB699-FBCE-4C79-8294-E6CE45100F61}" destId="{CC0F84A6-B42F-45A6-A27A-B8F9378F2AAB}" srcOrd="0" destOrd="3" presId="urn:microsoft.com/office/officeart/2005/8/layout/chevron2"/>
    <dgm:cxn modelId="{0952988E-27B5-4337-A445-27C858DA6F31}" type="presOf" srcId="{210E9C66-CB8A-4819-8E30-F0AE1AF3EE2C}" destId="{A3FA3FD3-9E7C-4E5D-B8C0-381E3C5FE6D7}" srcOrd="0" destOrd="0" presId="urn:microsoft.com/office/officeart/2005/8/layout/chevron2"/>
    <dgm:cxn modelId="{2285DB9C-F4A6-4738-9F25-5A6367BE0057}" srcId="{BF5864AB-EC46-454A-A489-01337CF2AC25}" destId="{7BCAB699-FBCE-4C79-8294-E6CE45100F61}" srcOrd="3" destOrd="0" parTransId="{93CE6A72-D758-44EA-AFEB-8EBDA24FACF1}" sibTransId="{8909ADA8-1B27-4444-A64E-AEC7711067AF}"/>
    <dgm:cxn modelId="{70D15AA8-2F41-4FFB-B7D0-8E4FADA21727}" type="presOf" srcId="{7260F3F0-0E03-43E7-9185-6F7A536EB28F}" destId="{CC0F84A6-B42F-45A6-A27A-B8F9378F2AAB}" srcOrd="0" destOrd="1" presId="urn:microsoft.com/office/officeart/2005/8/layout/chevron2"/>
    <dgm:cxn modelId="{D397C7DA-5535-4FB6-BAFA-655C2C2AC776}" srcId="{BF5864AB-EC46-454A-A489-01337CF2AC25}" destId="{7260F3F0-0E03-43E7-9185-6F7A536EB28F}" srcOrd="1" destOrd="0" parTransId="{88277A73-340F-400B-B8E5-063C2208C473}" sibTransId="{6D4F7DC1-C469-4EE6-9080-CF306BBE7B69}"/>
    <dgm:cxn modelId="{54E618DE-3A3F-4CBB-9335-385DC888A811}" srcId="{210E9C66-CB8A-4819-8E30-F0AE1AF3EE2C}" destId="{76753B15-4D6A-4EEE-9828-230CF402113B}" srcOrd="0" destOrd="0" parTransId="{0720D3E8-D038-4234-827C-BA8B52A845FF}" sibTransId="{B4118B7C-A65F-4B98-ADF3-891A43026D57}"/>
    <dgm:cxn modelId="{3DFBC5FF-8B5D-4993-9DF1-24FC175FC9F0}" type="presOf" srcId="{E4993595-1DD1-44C4-B587-4B0413508DCB}" destId="{CC0F84A6-B42F-45A6-A27A-B8F9378F2AAB}" srcOrd="0" destOrd="2" presId="urn:microsoft.com/office/officeart/2005/8/layout/chevron2"/>
    <dgm:cxn modelId="{25D18E88-6684-4D38-9678-EEB2F504F889}" type="presParOf" srcId="{27C9C11C-8909-4E49-A182-56A086840177}" destId="{70B28C48-D4CE-42E6-A758-F2630CE82CEF}" srcOrd="0" destOrd="0" presId="urn:microsoft.com/office/officeart/2005/8/layout/chevron2"/>
    <dgm:cxn modelId="{FD4D7181-8F43-4836-8324-25F30169DC95}" type="presParOf" srcId="{70B28C48-D4CE-42E6-A758-F2630CE82CEF}" destId="{CCCE1D76-9D4F-4065-A72D-B4E406A05F13}" srcOrd="0" destOrd="0" presId="urn:microsoft.com/office/officeart/2005/8/layout/chevron2"/>
    <dgm:cxn modelId="{95A7C844-1B9A-4F7F-8314-85A3E5036AA9}" type="presParOf" srcId="{70B28C48-D4CE-42E6-A758-F2630CE82CEF}" destId="{CC0F84A6-B42F-45A6-A27A-B8F9378F2AAB}" srcOrd="1" destOrd="0" presId="urn:microsoft.com/office/officeart/2005/8/layout/chevron2"/>
    <dgm:cxn modelId="{1CEEA148-2368-4268-8B27-348A6A4D163D}" type="presParOf" srcId="{27C9C11C-8909-4E49-A182-56A086840177}" destId="{56FE067B-C3DF-4DB3-84FB-E2F6DC948FF6}" srcOrd="1" destOrd="0" presId="urn:microsoft.com/office/officeart/2005/8/layout/chevron2"/>
    <dgm:cxn modelId="{299696F2-43E6-4D87-A29F-D56C5A3D90C3}" type="presParOf" srcId="{27C9C11C-8909-4E49-A182-56A086840177}" destId="{8A40D0F7-4F68-445C-B10A-EB6B3602C662}" srcOrd="2" destOrd="0" presId="urn:microsoft.com/office/officeart/2005/8/layout/chevron2"/>
    <dgm:cxn modelId="{7DB94175-B792-4DFD-8851-CE06B9551BC0}" type="presParOf" srcId="{8A40D0F7-4F68-445C-B10A-EB6B3602C662}" destId="{A3FA3FD3-9E7C-4E5D-B8C0-381E3C5FE6D7}" srcOrd="0" destOrd="0" presId="urn:microsoft.com/office/officeart/2005/8/layout/chevron2"/>
    <dgm:cxn modelId="{D90E7DDA-944F-4D2B-B2EB-D09E521A5ED8}" type="presParOf" srcId="{8A40D0F7-4F68-445C-B10A-EB6B3602C662}" destId="{A944C952-8D98-4897-9DAC-FAE4C5EF42F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B83E96E-4249-410A-A772-F291C2574DB0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AA860ABE-8E71-44C4-9B1A-7A77E7EF54FE}">
      <dgm:prSet phldrT="[Texto]"/>
      <dgm:spPr/>
      <dgm:t>
        <a:bodyPr/>
        <a:lstStyle/>
        <a:p>
          <a:r>
            <a:rPr lang="es-ES" dirty="0"/>
            <a:t>Intervenciones más amplias</a:t>
          </a:r>
        </a:p>
      </dgm:t>
    </dgm:pt>
    <dgm:pt modelId="{38D37D69-055E-41D0-9D26-1DD8E243F855}" type="parTrans" cxnId="{99C24534-7EFB-4426-A3E1-47D9317E126D}">
      <dgm:prSet/>
      <dgm:spPr/>
      <dgm:t>
        <a:bodyPr/>
        <a:lstStyle/>
        <a:p>
          <a:endParaRPr lang="es-ES"/>
        </a:p>
      </dgm:t>
    </dgm:pt>
    <dgm:pt modelId="{74F10716-2589-445E-B1BA-7907E3649694}" type="sibTrans" cxnId="{99C24534-7EFB-4426-A3E1-47D9317E126D}">
      <dgm:prSet/>
      <dgm:spPr/>
      <dgm:t>
        <a:bodyPr/>
        <a:lstStyle/>
        <a:p>
          <a:endParaRPr lang="es-ES"/>
        </a:p>
      </dgm:t>
    </dgm:pt>
    <dgm:pt modelId="{D97463EE-FCEB-4D9C-8BF5-514A59310764}">
      <dgm:prSet/>
      <dgm:spPr/>
      <dgm:t>
        <a:bodyPr/>
        <a:lstStyle/>
        <a:p>
          <a:r>
            <a:rPr lang="es-ES"/>
            <a:t>Enfoque preventivo</a:t>
          </a:r>
        </a:p>
      </dgm:t>
    </dgm:pt>
    <dgm:pt modelId="{C977DF5E-F5A0-4F49-A88A-F95A3FB2F1FE}" type="parTrans" cxnId="{CA0B84F8-939E-463E-B85B-A11B7CA7B029}">
      <dgm:prSet/>
      <dgm:spPr/>
      <dgm:t>
        <a:bodyPr/>
        <a:lstStyle/>
        <a:p>
          <a:endParaRPr lang="es-ES"/>
        </a:p>
      </dgm:t>
    </dgm:pt>
    <dgm:pt modelId="{2D300371-EBF7-4C70-84EC-9BA31BEFE5A8}" type="sibTrans" cxnId="{CA0B84F8-939E-463E-B85B-A11B7CA7B029}">
      <dgm:prSet/>
      <dgm:spPr/>
      <dgm:t>
        <a:bodyPr/>
        <a:lstStyle/>
        <a:p>
          <a:endParaRPr lang="es-ES"/>
        </a:p>
      </dgm:t>
    </dgm:pt>
    <dgm:pt modelId="{F0B78B46-E146-40F8-A92B-7305C5AD1936}">
      <dgm:prSet/>
      <dgm:spPr/>
      <dgm:t>
        <a:bodyPr/>
        <a:lstStyle/>
        <a:p>
          <a:r>
            <a:rPr lang="es-ES"/>
            <a:t>Participación de múltiples actores</a:t>
          </a:r>
        </a:p>
      </dgm:t>
    </dgm:pt>
    <dgm:pt modelId="{141E3FC6-A015-415F-A4C8-033CFB5B79CA}" type="parTrans" cxnId="{6644B890-BAFD-443C-AB71-4673C65F15A4}">
      <dgm:prSet/>
      <dgm:spPr/>
      <dgm:t>
        <a:bodyPr/>
        <a:lstStyle/>
        <a:p>
          <a:endParaRPr lang="es-ES"/>
        </a:p>
      </dgm:t>
    </dgm:pt>
    <dgm:pt modelId="{2A44E83F-D11E-47BC-AC04-808B6FED8668}" type="sibTrans" cxnId="{6644B890-BAFD-443C-AB71-4673C65F15A4}">
      <dgm:prSet/>
      <dgm:spPr/>
      <dgm:t>
        <a:bodyPr/>
        <a:lstStyle/>
        <a:p>
          <a:endParaRPr lang="es-ES"/>
        </a:p>
      </dgm:t>
    </dgm:pt>
    <dgm:pt modelId="{FB6C76AB-CB30-4B4F-B315-9BF5E807C0C2}">
      <dgm:prSet/>
      <dgm:spPr/>
      <dgm:t>
        <a:bodyPr/>
        <a:lstStyle/>
        <a:p>
          <a:r>
            <a:rPr lang="es-ES"/>
            <a:t>Programas educativos</a:t>
          </a:r>
        </a:p>
      </dgm:t>
    </dgm:pt>
    <dgm:pt modelId="{4076D455-409A-4D17-90F6-585E251756AF}" type="parTrans" cxnId="{E5F44311-A000-4466-9B18-5FC3CDAD51FE}">
      <dgm:prSet/>
      <dgm:spPr/>
      <dgm:t>
        <a:bodyPr/>
        <a:lstStyle/>
        <a:p>
          <a:endParaRPr lang="es-ES"/>
        </a:p>
      </dgm:t>
    </dgm:pt>
    <dgm:pt modelId="{3522BD83-C389-46D9-85BB-0C4B72C072D4}" type="sibTrans" cxnId="{E5F44311-A000-4466-9B18-5FC3CDAD51FE}">
      <dgm:prSet/>
      <dgm:spPr/>
      <dgm:t>
        <a:bodyPr/>
        <a:lstStyle/>
        <a:p>
          <a:endParaRPr lang="es-ES"/>
        </a:p>
      </dgm:t>
    </dgm:pt>
    <dgm:pt modelId="{4579C017-1F69-465B-BD41-35A553297C61}">
      <dgm:prSet/>
      <dgm:spPr/>
      <dgm:t>
        <a:bodyPr/>
        <a:lstStyle/>
        <a:p>
          <a:r>
            <a:rPr lang="es-ES"/>
            <a:t>Formación docente</a:t>
          </a:r>
        </a:p>
      </dgm:t>
    </dgm:pt>
    <dgm:pt modelId="{FB1D01DE-93B6-4282-A834-5AE8EAAD95E5}" type="parTrans" cxnId="{DCF2345F-47CB-4D3B-90C3-007A9A632CA2}">
      <dgm:prSet/>
      <dgm:spPr/>
      <dgm:t>
        <a:bodyPr/>
        <a:lstStyle/>
        <a:p>
          <a:endParaRPr lang="es-ES"/>
        </a:p>
      </dgm:t>
    </dgm:pt>
    <dgm:pt modelId="{DFA0675B-6A32-4BAC-82B2-1A287764502C}" type="sibTrans" cxnId="{DCF2345F-47CB-4D3B-90C3-007A9A632CA2}">
      <dgm:prSet/>
      <dgm:spPr/>
      <dgm:t>
        <a:bodyPr/>
        <a:lstStyle/>
        <a:p>
          <a:endParaRPr lang="es-ES"/>
        </a:p>
      </dgm:t>
    </dgm:pt>
    <dgm:pt modelId="{6B67957E-D281-4B18-834C-2069309151D5}">
      <dgm:prSet/>
      <dgm:spPr/>
      <dgm:t>
        <a:bodyPr/>
        <a:lstStyle/>
        <a:p>
          <a:r>
            <a:rPr lang="es-ES"/>
            <a:t>Participación de la comunidad</a:t>
          </a:r>
        </a:p>
      </dgm:t>
    </dgm:pt>
    <dgm:pt modelId="{266732A2-4D27-4706-B50D-187A687933FD}" type="parTrans" cxnId="{717397F5-C5CD-46AC-B33D-623217402F94}">
      <dgm:prSet/>
      <dgm:spPr/>
      <dgm:t>
        <a:bodyPr/>
        <a:lstStyle/>
        <a:p>
          <a:endParaRPr lang="es-ES"/>
        </a:p>
      </dgm:t>
    </dgm:pt>
    <dgm:pt modelId="{76C93B9F-C5E3-4B87-8FB4-3D5A0A51BF66}" type="sibTrans" cxnId="{717397F5-C5CD-46AC-B33D-623217402F94}">
      <dgm:prSet/>
      <dgm:spPr/>
      <dgm:t>
        <a:bodyPr/>
        <a:lstStyle/>
        <a:p>
          <a:endParaRPr lang="es-ES"/>
        </a:p>
      </dgm:t>
    </dgm:pt>
    <dgm:pt modelId="{47E69E9F-0F1A-4045-B0EA-9F6DECE45CCA}">
      <dgm:prSet/>
      <dgm:spPr/>
      <dgm:t>
        <a:bodyPr/>
        <a:lstStyle/>
        <a:p>
          <a:r>
            <a:rPr lang="es-ES"/>
            <a:t>Detección temprana</a:t>
          </a:r>
        </a:p>
      </dgm:t>
    </dgm:pt>
    <dgm:pt modelId="{82945415-8221-44E0-ACD5-0BB9666A4BCF}" type="parTrans" cxnId="{4AACC15E-CBA7-4EDA-842C-A08503ECBEBE}">
      <dgm:prSet/>
      <dgm:spPr/>
      <dgm:t>
        <a:bodyPr/>
        <a:lstStyle/>
        <a:p>
          <a:endParaRPr lang="es-ES"/>
        </a:p>
      </dgm:t>
    </dgm:pt>
    <dgm:pt modelId="{62C104BD-969E-47FA-B103-3C4F0C7BF4E7}" type="sibTrans" cxnId="{4AACC15E-CBA7-4EDA-842C-A08503ECBEBE}">
      <dgm:prSet/>
      <dgm:spPr/>
      <dgm:t>
        <a:bodyPr/>
        <a:lstStyle/>
        <a:p>
          <a:endParaRPr lang="es-ES"/>
        </a:p>
      </dgm:t>
    </dgm:pt>
    <dgm:pt modelId="{7B5D536B-BE34-4DA5-819C-9268DA5BA20A}">
      <dgm:prSet/>
      <dgm:spPr/>
      <dgm:t>
        <a:bodyPr/>
        <a:lstStyle/>
        <a:p>
          <a:r>
            <a:rPr lang="es-ES"/>
            <a:t>Mediación</a:t>
          </a:r>
        </a:p>
      </dgm:t>
    </dgm:pt>
    <dgm:pt modelId="{1E988894-EA95-42ED-94DC-62688A67C60B}" type="parTrans" cxnId="{324326D6-1F22-4261-9FCF-EEE6E5190C4C}">
      <dgm:prSet/>
      <dgm:spPr/>
      <dgm:t>
        <a:bodyPr/>
        <a:lstStyle/>
        <a:p>
          <a:endParaRPr lang="es-ES"/>
        </a:p>
      </dgm:t>
    </dgm:pt>
    <dgm:pt modelId="{A1FD7B71-2E46-408D-93B3-17F3C55D62D5}" type="sibTrans" cxnId="{324326D6-1F22-4261-9FCF-EEE6E5190C4C}">
      <dgm:prSet/>
      <dgm:spPr/>
      <dgm:t>
        <a:bodyPr/>
        <a:lstStyle/>
        <a:p>
          <a:endParaRPr lang="es-ES"/>
        </a:p>
      </dgm:t>
    </dgm:pt>
    <dgm:pt modelId="{FE8E5073-8DF6-41D1-A0B3-6AFAC46DC786}">
      <dgm:prSet/>
      <dgm:spPr/>
      <dgm:t>
        <a:bodyPr/>
        <a:lstStyle/>
        <a:p>
          <a:r>
            <a:rPr lang="es-ES"/>
            <a:t>Castigos efectivos</a:t>
          </a:r>
        </a:p>
      </dgm:t>
    </dgm:pt>
    <dgm:pt modelId="{E99DFD64-8235-4002-80C2-A8C0A6EB8736}" type="parTrans" cxnId="{97AEA9B6-CB62-46FC-BF8B-09B9B491536D}">
      <dgm:prSet/>
      <dgm:spPr/>
      <dgm:t>
        <a:bodyPr/>
        <a:lstStyle/>
        <a:p>
          <a:endParaRPr lang="es-ES"/>
        </a:p>
      </dgm:t>
    </dgm:pt>
    <dgm:pt modelId="{E661229E-5C29-4C46-A65D-A64B3D3002F3}" type="sibTrans" cxnId="{97AEA9B6-CB62-46FC-BF8B-09B9B491536D}">
      <dgm:prSet/>
      <dgm:spPr/>
      <dgm:t>
        <a:bodyPr/>
        <a:lstStyle/>
        <a:p>
          <a:endParaRPr lang="es-ES"/>
        </a:p>
      </dgm:t>
    </dgm:pt>
    <dgm:pt modelId="{11C6997D-64E9-4719-88A2-9152AA686045}" type="pres">
      <dgm:prSet presAssocID="{4B83E96E-4249-410A-A772-F291C2574DB0}" presName="linear" presStyleCnt="0">
        <dgm:presLayoutVars>
          <dgm:animLvl val="lvl"/>
          <dgm:resizeHandles val="exact"/>
        </dgm:presLayoutVars>
      </dgm:prSet>
      <dgm:spPr/>
    </dgm:pt>
    <dgm:pt modelId="{966DE237-A152-4251-B4AD-77AE0D470382}" type="pres">
      <dgm:prSet presAssocID="{AA860ABE-8E71-44C4-9B1A-7A77E7EF54FE}" presName="parentText" presStyleLbl="node1" presStyleIdx="0" presStyleCnt="9">
        <dgm:presLayoutVars>
          <dgm:chMax val="0"/>
          <dgm:bulletEnabled val="1"/>
        </dgm:presLayoutVars>
      </dgm:prSet>
      <dgm:spPr/>
    </dgm:pt>
    <dgm:pt modelId="{54FD08C4-5B5A-4335-902D-02ECC50095EC}" type="pres">
      <dgm:prSet presAssocID="{74F10716-2589-445E-B1BA-7907E3649694}" presName="spacer" presStyleCnt="0"/>
      <dgm:spPr/>
    </dgm:pt>
    <dgm:pt modelId="{262B4F7A-C006-4D1F-A8E0-53A3984F1DCA}" type="pres">
      <dgm:prSet presAssocID="{D97463EE-FCEB-4D9C-8BF5-514A59310764}" presName="parentText" presStyleLbl="node1" presStyleIdx="1" presStyleCnt="9">
        <dgm:presLayoutVars>
          <dgm:chMax val="0"/>
          <dgm:bulletEnabled val="1"/>
        </dgm:presLayoutVars>
      </dgm:prSet>
      <dgm:spPr/>
    </dgm:pt>
    <dgm:pt modelId="{D6D13F39-AE52-4830-A450-E32928799B62}" type="pres">
      <dgm:prSet presAssocID="{2D300371-EBF7-4C70-84EC-9BA31BEFE5A8}" presName="spacer" presStyleCnt="0"/>
      <dgm:spPr/>
    </dgm:pt>
    <dgm:pt modelId="{F3441F7F-E6C8-4560-8C64-9FBD778F811A}" type="pres">
      <dgm:prSet presAssocID="{F0B78B46-E146-40F8-A92B-7305C5AD1936}" presName="parentText" presStyleLbl="node1" presStyleIdx="2" presStyleCnt="9">
        <dgm:presLayoutVars>
          <dgm:chMax val="0"/>
          <dgm:bulletEnabled val="1"/>
        </dgm:presLayoutVars>
      </dgm:prSet>
      <dgm:spPr/>
    </dgm:pt>
    <dgm:pt modelId="{A965AFF3-87D1-40DE-8177-69ECCBD06535}" type="pres">
      <dgm:prSet presAssocID="{2A44E83F-D11E-47BC-AC04-808B6FED8668}" presName="spacer" presStyleCnt="0"/>
      <dgm:spPr/>
    </dgm:pt>
    <dgm:pt modelId="{F6CB4341-6C12-42B5-AFAF-CEE3B014B9D2}" type="pres">
      <dgm:prSet presAssocID="{FB6C76AB-CB30-4B4F-B315-9BF5E807C0C2}" presName="parentText" presStyleLbl="node1" presStyleIdx="3" presStyleCnt="9">
        <dgm:presLayoutVars>
          <dgm:chMax val="0"/>
          <dgm:bulletEnabled val="1"/>
        </dgm:presLayoutVars>
      </dgm:prSet>
      <dgm:spPr/>
    </dgm:pt>
    <dgm:pt modelId="{9F9A190E-7CFF-4273-B49C-EA0C1733E297}" type="pres">
      <dgm:prSet presAssocID="{3522BD83-C389-46D9-85BB-0C4B72C072D4}" presName="spacer" presStyleCnt="0"/>
      <dgm:spPr/>
    </dgm:pt>
    <dgm:pt modelId="{808A3A5D-AB43-43B8-865D-47E9F6676A24}" type="pres">
      <dgm:prSet presAssocID="{4579C017-1F69-465B-BD41-35A553297C61}" presName="parentText" presStyleLbl="node1" presStyleIdx="4" presStyleCnt="9">
        <dgm:presLayoutVars>
          <dgm:chMax val="0"/>
          <dgm:bulletEnabled val="1"/>
        </dgm:presLayoutVars>
      </dgm:prSet>
      <dgm:spPr/>
    </dgm:pt>
    <dgm:pt modelId="{558DF271-9132-4AAA-BCA7-6AC9A8474BC3}" type="pres">
      <dgm:prSet presAssocID="{DFA0675B-6A32-4BAC-82B2-1A287764502C}" presName="spacer" presStyleCnt="0"/>
      <dgm:spPr/>
    </dgm:pt>
    <dgm:pt modelId="{DACEA64F-6F8D-4A0B-9827-B6EE681D030C}" type="pres">
      <dgm:prSet presAssocID="{6B67957E-D281-4B18-834C-2069309151D5}" presName="parentText" presStyleLbl="node1" presStyleIdx="5" presStyleCnt="9">
        <dgm:presLayoutVars>
          <dgm:chMax val="0"/>
          <dgm:bulletEnabled val="1"/>
        </dgm:presLayoutVars>
      </dgm:prSet>
      <dgm:spPr/>
    </dgm:pt>
    <dgm:pt modelId="{916E6049-D1A1-4DF9-9AEA-5E430C879FEF}" type="pres">
      <dgm:prSet presAssocID="{76C93B9F-C5E3-4B87-8FB4-3D5A0A51BF66}" presName="spacer" presStyleCnt="0"/>
      <dgm:spPr/>
    </dgm:pt>
    <dgm:pt modelId="{78D5EC1D-ECA3-4902-98FE-25795D87F522}" type="pres">
      <dgm:prSet presAssocID="{47E69E9F-0F1A-4045-B0EA-9F6DECE45CCA}" presName="parentText" presStyleLbl="node1" presStyleIdx="6" presStyleCnt="9">
        <dgm:presLayoutVars>
          <dgm:chMax val="0"/>
          <dgm:bulletEnabled val="1"/>
        </dgm:presLayoutVars>
      </dgm:prSet>
      <dgm:spPr/>
    </dgm:pt>
    <dgm:pt modelId="{D11AC6F7-AC52-4DA9-8493-F0FCBFE4100F}" type="pres">
      <dgm:prSet presAssocID="{62C104BD-969E-47FA-B103-3C4F0C7BF4E7}" presName="spacer" presStyleCnt="0"/>
      <dgm:spPr/>
    </dgm:pt>
    <dgm:pt modelId="{E402A6A4-F15F-47D1-BF7E-AB5B12ECC844}" type="pres">
      <dgm:prSet presAssocID="{7B5D536B-BE34-4DA5-819C-9268DA5BA20A}" presName="parentText" presStyleLbl="node1" presStyleIdx="7" presStyleCnt="9">
        <dgm:presLayoutVars>
          <dgm:chMax val="0"/>
          <dgm:bulletEnabled val="1"/>
        </dgm:presLayoutVars>
      </dgm:prSet>
      <dgm:spPr/>
    </dgm:pt>
    <dgm:pt modelId="{E98EE68E-2CBF-4E14-A2AE-9598EE7FE076}" type="pres">
      <dgm:prSet presAssocID="{A1FD7B71-2E46-408D-93B3-17F3C55D62D5}" presName="spacer" presStyleCnt="0"/>
      <dgm:spPr/>
    </dgm:pt>
    <dgm:pt modelId="{2E960B58-2366-4952-B29A-635A7B5BECE1}" type="pres">
      <dgm:prSet presAssocID="{FE8E5073-8DF6-41D1-A0B3-6AFAC46DC786}" presName="parentText" presStyleLbl="node1" presStyleIdx="8" presStyleCnt="9">
        <dgm:presLayoutVars>
          <dgm:chMax val="0"/>
          <dgm:bulletEnabled val="1"/>
        </dgm:presLayoutVars>
      </dgm:prSet>
      <dgm:spPr/>
    </dgm:pt>
  </dgm:ptLst>
  <dgm:cxnLst>
    <dgm:cxn modelId="{E5F44311-A000-4466-9B18-5FC3CDAD51FE}" srcId="{4B83E96E-4249-410A-A772-F291C2574DB0}" destId="{FB6C76AB-CB30-4B4F-B315-9BF5E807C0C2}" srcOrd="3" destOrd="0" parTransId="{4076D455-409A-4D17-90F6-585E251756AF}" sibTransId="{3522BD83-C389-46D9-85BB-0C4B72C072D4}"/>
    <dgm:cxn modelId="{99C24534-7EFB-4426-A3E1-47D9317E126D}" srcId="{4B83E96E-4249-410A-A772-F291C2574DB0}" destId="{AA860ABE-8E71-44C4-9B1A-7A77E7EF54FE}" srcOrd="0" destOrd="0" parTransId="{38D37D69-055E-41D0-9D26-1DD8E243F855}" sibTransId="{74F10716-2589-445E-B1BA-7907E3649694}"/>
    <dgm:cxn modelId="{4AACC15E-CBA7-4EDA-842C-A08503ECBEBE}" srcId="{4B83E96E-4249-410A-A772-F291C2574DB0}" destId="{47E69E9F-0F1A-4045-B0EA-9F6DECE45CCA}" srcOrd="6" destOrd="0" parTransId="{82945415-8221-44E0-ACD5-0BB9666A4BCF}" sibTransId="{62C104BD-969E-47FA-B103-3C4F0C7BF4E7}"/>
    <dgm:cxn modelId="{DCF2345F-47CB-4D3B-90C3-007A9A632CA2}" srcId="{4B83E96E-4249-410A-A772-F291C2574DB0}" destId="{4579C017-1F69-465B-BD41-35A553297C61}" srcOrd="4" destOrd="0" parTransId="{FB1D01DE-93B6-4282-A834-5AE8EAAD95E5}" sibTransId="{DFA0675B-6A32-4BAC-82B2-1A287764502C}"/>
    <dgm:cxn modelId="{0CDA2046-27CE-4F93-AF3D-DED76B3A33EB}" type="presOf" srcId="{4579C017-1F69-465B-BD41-35A553297C61}" destId="{808A3A5D-AB43-43B8-865D-47E9F6676A24}" srcOrd="0" destOrd="0" presId="urn:microsoft.com/office/officeart/2005/8/layout/vList2"/>
    <dgm:cxn modelId="{DB27C375-5AE6-48FC-862A-A31ADFB8AEF3}" type="presOf" srcId="{FB6C76AB-CB30-4B4F-B315-9BF5E807C0C2}" destId="{F6CB4341-6C12-42B5-AFAF-CEE3B014B9D2}" srcOrd="0" destOrd="0" presId="urn:microsoft.com/office/officeart/2005/8/layout/vList2"/>
    <dgm:cxn modelId="{B2DC9379-7E2D-429F-BB42-0FC47683A259}" type="presOf" srcId="{FE8E5073-8DF6-41D1-A0B3-6AFAC46DC786}" destId="{2E960B58-2366-4952-B29A-635A7B5BECE1}" srcOrd="0" destOrd="0" presId="urn:microsoft.com/office/officeart/2005/8/layout/vList2"/>
    <dgm:cxn modelId="{E8C7B15A-A1D0-42C4-861C-14F95A88A9E1}" type="presOf" srcId="{4B83E96E-4249-410A-A772-F291C2574DB0}" destId="{11C6997D-64E9-4719-88A2-9152AA686045}" srcOrd="0" destOrd="0" presId="urn:microsoft.com/office/officeart/2005/8/layout/vList2"/>
    <dgm:cxn modelId="{6644B890-BAFD-443C-AB71-4673C65F15A4}" srcId="{4B83E96E-4249-410A-A772-F291C2574DB0}" destId="{F0B78B46-E146-40F8-A92B-7305C5AD1936}" srcOrd="2" destOrd="0" parTransId="{141E3FC6-A015-415F-A4C8-033CFB5B79CA}" sibTransId="{2A44E83F-D11E-47BC-AC04-808B6FED8668}"/>
    <dgm:cxn modelId="{8383C7A0-67A6-4DEF-A4DE-E934D53BE545}" type="presOf" srcId="{47E69E9F-0F1A-4045-B0EA-9F6DECE45CCA}" destId="{78D5EC1D-ECA3-4902-98FE-25795D87F522}" srcOrd="0" destOrd="0" presId="urn:microsoft.com/office/officeart/2005/8/layout/vList2"/>
    <dgm:cxn modelId="{44485CA4-4659-4394-9191-7A427811B32D}" type="presOf" srcId="{7B5D536B-BE34-4DA5-819C-9268DA5BA20A}" destId="{E402A6A4-F15F-47D1-BF7E-AB5B12ECC844}" srcOrd="0" destOrd="0" presId="urn:microsoft.com/office/officeart/2005/8/layout/vList2"/>
    <dgm:cxn modelId="{D7B3AFB2-99E5-4A2D-81A3-CD803D47B4DC}" type="presOf" srcId="{AA860ABE-8E71-44C4-9B1A-7A77E7EF54FE}" destId="{966DE237-A152-4251-B4AD-77AE0D470382}" srcOrd="0" destOrd="0" presId="urn:microsoft.com/office/officeart/2005/8/layout/vList2"/>
    <dgm:cxn modelId="{97AEA9B6-CB62-46FC-BF8B-09B9B491536D}" srcId="{4B83E96E-4249-410A-A772-F291C2574DB0}" destId="{FE8E5073-8DF6-41D1-A0B3-6AFAC46DC786}" srcOrd="8" destOrd="0" parTransId="{E99DFD64-8235-4002-80C2-A8C0A6EB8736}" sibTransId="{E661229E-5C29-4C46-A65D-A64B3D3002F3}"/>
    <dgm:cxn modelId="{324326D6-1F22-4261-9FCF-EEE6E5190C4C}" srcId="{4B83E96E-4249-410A-A772-F291C2574DB0}" destId="{7B5D536B-BE34-4DA5-819C-9268DA5BA20A}" srcOrd="7" destOrd="0" parTransId="{1E988894-EA95-42ED-94DC-62688A67C60B}" sibTransId="{A1FD7B71-2E46-408D-93B3-17F3C55D62D5}"/>
    <dgm:cxn modelId="{FCB202E2-5D17-4AFB-8ABF-075C50B3B6DF}" type="presOf" srcId="{F0B78B46-E146-40F8-A92B-7305C5AD1936}" destId="{F3441F7F-E6C8-4560-8C64-9FBD778F811A}" srcOrd="0" destOrd="0" presId="urn:microsoft.com/office/officeart/2005/8/layout/vList2"/>
    <dgm:cxn modelId="{717397F5-C5CD-46AC-B33D-623217402F94}" srcId="{4B83E96E-4249-410A-A772-F291C2574DB0}" destId="{6B67957E-D281-4B18-834C-2069309151D5}" srcOrd="5" destOrd="0" parTransId="{266732A2-4D27-4706-B50D-187A687933FD}" sibTransId="{76C93B9F-C5E3-4B87-8FB4-3D5A0A51BF66}"/>
    <dgm:cxn modelId="{58073EF7-AB3A-40F5-8176-9B24BAD09FE4}" type="presOf" srcId="{6B67957E-D281-4B18-834C-2069309151D5}" destId="{DACEA64F-6F8D-4A0B-9827-B6EE681D030C}" srcOrd="0" destOrd="0" presId="urn:microsoft.com/office/officeart/2005/8/layout/vList2"/>
    <dgm:cxn modelId="{CA0B84F8-939E-463E-B85B-A11B7CA7B029}" srcId="{4B83E96E-4249-410A-A772-F291C2574DB0}" destId="{D97463EE-FCEB-4D9C-8BF5-514A59310764}" srcOrd="1" destOrd="0" parTransId="{C977DF5E-F5A0-4F49-A88A-F95A3FB2F1FE}" sibTransId="{2D300371-EBF7-4C70-84EC-9BA31BEFE5A8}"/>
    <dgm:cxn modelId="{AC6CDAF8-BEEE-4601-9B33-085DB30A1D45}" type="presOf" srcId="{D97463EE-FCEB-4D9C-8BF5-514A59310764}" destId="{262B4F7A-C006-4D1F-A8E0-53A3984F1DCA}" srcOrd="0" destOrd="0" presId="urn:microsoft.com/office/officeart/2005/8/layout/vList2"/>
    <dgm:cxn modelId="{DB6B2FAE-9181-4EB5-AE38-12B8B4BACD84}" type="presParOf" srcId="{11C6997D-64E9-4719-88A2-9152AA686045}" destId="{966DE237-A152-4251-B4AD-77AE0D470382}" srcOrd="0" destOrd="0" presId="urn:microsoft.com/office/officeart/2005/8/layout/vList2"/>
    <dgm:cxn modelId="{68723091-D4CA-4BE6-A82C-F4262B3FA6B3}" type="presParOf" srcId="{11C6997D-64E9-4719-88A2-9152AA686045}" destId="{54FD08C4-5B5A-4335-902D-02ECC50095EC}" srcOrd="1" destOrd="0" presId="urn:microsoft.com/office/officeart/2005/8/layout/vList2"/>
    <dgm:cxn modelId="{0B9FAF59-72D4-4291-9EBC-2E1C16D4E198}" type="presParOf" srcId="{11C6997D-64E9-4719-88A2-9152AA686045}" destId="{262B4F7A-C006-4D1F-A8E0-53A3984F1DCA}" srcOrd="2" destOrd="0" presId="urn:microsoft.com/office/officeart/2005/8/layout/vList2"/>
    <dgm:cxn modelId="{361DE6E9-4B60-4E3C-90D9-61168BA23E5F}" type="presParOf" srcId="{11C6997D-64E9-4719-88A2-9152AA686045}" destId="{D6D13F39-AE52-4830-A450-E32928799B62}" srcOrd="3" destOrd="0" presId="urn:microsoft.com/office/officeart/2005/8/layout/vList2"/>
    <dgm:cxn modelId="{65E0B9EF-BD5B-4FEE-92A7-A125F09C1627}" type="presParOf" srcId="{11C6997D-64E9-4719-88A2-9152AA686045}" destId="{F3441F7F-E6C8-4560-8C64-9FBD778F811A}" srcOrd="4" destOrd="0" presId="urn:microsoft.com/office/officeart/2005/8/layout/vList2"/>
    <dgm:cxn modelId="{1D688A1A-C558-414A-B29C-DD9999400B94}" type="presParOf" srcId="{11C6997D-64E9-4719-88A2-9152AA686045}" destId="{A965AFF3-87D1-40DE-8177-69ECCBD06535}" srcOrd="5" destOrd="0" presId="urn:microsoft.com/office/officeart/2005/8/layout/vList2"/>
    <dgm:cxn modelId="{8101959E-B757-40E9-AA2C-DB7366F439C7}" type="presParOf" srcId="{11C6997D-64E9-4719-88A2-9152AA686045}" destId="{F6CB4341-6C12-42B5-AFAF-CEE3B014B9D2}" srcOrd="6" destOrd="0" presId="urn:microsoft.com/office/officeart/2005/8/layout/vList2"/>
    <dgm:cxn modelId="{44F6CD5B-DFBC-4D07-87B8-2DE44DD6CFAA}" type="presParOf" srcId="{11C6997D-64E9-4719-88A2-9152AA686045}" destId="{9F9A190E-7CFF-4273-B49C-EA0C1733E297}" srcOrd="7" destOrd="0" presId="urn:microsoft.com/office/officeart/2005/8/layout/vList2"/>
    <dgm:cxn modelId="{E91C81FF-33B2-4283-A1AF-3381D57F46FF}" type="presParOf" srcId="{11C6997D-64E9-4719-88A2-9152AA686045}" destId="{808A3A5D-AB43-43B8-865D-47E9F6676A24}" srcOrd="8" destOrd="0" presId="urn:microsoft.com/office/officeart/2005/8/layout/vList2"/>
    <dgm:cxn modelId="{683A6805-8B9F-4F21-9EAD-61A98BC93BD6}" type="presParOf" srcId="{11C6997D-64E9-4719-88A2-9152AA686045}" destId="{558DF271-9132-4AAA-BCA7-6AC9A8474BC3}" srcOrd="9" destOrd="0" presId="urn:microsoft.com/office/officeart/2005/8/layout/vList2"/>
    <dgm:cxn modelId="{688AE9D4-9A04-4A7B-A596-2A6E88936B18}" type="presParOf" srcId="{11C6997D-64E9-4719-88A2-9152AA686045}" destId="{DACEA64F-6F8D-4A0B-9827-B6EE681D030C}" srcOrd="10" destOrd="0" presId="urn:microsoft.com/office/officeart/2005/8/layout/vList2"/>
    <dgm:cxn modelId="{C4E9E856-F08D-4CBD-A4AF-9102CB7189E9}" type="presParOf" srcId="{11C6997D-64E9-4719-88A2-9152AA686045}" destId="{916E6049-D1A1-4DF9-9AEA-5E430C879FEF}" srcOrd="11" destOrd="0" presId="urn:microsoft.com/office/officeart/2005/8/layout/vList2"/>
    <dgm:cxn modelId="{E70EB8BE-C5FC-480B-A51D-E925AC0252B8}" type="presParOf" srcId="{11C6997D-64E9-4719-88A2-9152AA686045}" destId="{78D5EC1D-ECA3-4902-98FE-25795D87F522}" srcOrd="12" destOrd="0" presId="urn:microsoft.com/office/officeart/2005/8/layout/vList2"/>
    <dgm:cxn modelId="{78EA3DBB-3423-4253-90A0-46538A15CC48}" type="presParOf" srcId="{11C6997D-64E9-4719-88A2-9152AA686045}" destId="{D11AC6F7-AC52-4DA9-8493-F0FCBFE4100F}" srcOrd="13" destOrd="0" presId="urn:microsoft.com/office/officeart/2005/8/layout/vList2"/>
    <dgm:cxn modelId="{F2677ECA-F045-4D4C-B3B9-4B835D80858E}" type="presParOf" srcId="{11C6997D-64E9-4719-88A2-9152AA686045}" destId="{E402A6A4-F15F-47D1-BF7E-AB5B12ECC844}" srcOrd="14" destOrd="0" presId="urn:microsoft.com/office/officeart/2005/8/layout/vList2"/>
    <dgm:cxn modelId="{13F3D613-0429-45F4-8727-CE53CA3A03DB}" type="presParOf" srcId="{11C6997D-64E9-4719-88A2-9152AA686045}" destId="{E98EE68E-2CBF-4E14-A2AE-9598EE7FE076}" srcOrd="15" destOrd="0" presId="urn:microsoft.com/office/officeart/2005/8/layout/vList2"/>
    <dgm:cxn modelId="{4803F8F5-8757-4B1C-A87F-75F58A3EDC42}" type="presParOf" srcId="{11C6997D-64E9-4719-88A2-9152AA686045}" destId="{2E960B58-2366-4952-B29A-635A7B5BECE1}" srcOrd="1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CFD138-8D8E-4AC0-B0E0-27BC422A217C}">
      <dsp:nvSpPr>
        <dsp:cNvPr id="0" name=""/>
        <dsp:cNvSpPr/>
      </dsp:nvSpPr>
      <dsp:spPr>
        <a:xfrm rot="16200000">
          <a:off x="1403747" y="-1403747"/>
          <a:ext cx="2607468" cy="5414962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0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Conductas disruptivas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s-ES" sz="1800" b="0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es-CR" sz="1800" b="0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Estas conductas se manifiestan a través de actos de hostilidad y provocación que alientan al desorden y a la irrupción de las rutinas y actividades tanto a nivel individual como social</a:t>
          </a:r>
          <a:endParaRPr lang="es-ES" sz="1800" b="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5400000">
        <a:off x="0" y="0"/>
        <a:ext cx="5414962" cy="1955601"/>
      </dsp:txXfrm>
    </dsp:sp>
    <dsp:sp modelId="{9C22B1BB-C654-4DEB-961C-F356602BEF7A}">
      <dsp:nvSpPr>
        <dsp:cNvPr id="0" name=""/>
        <dsp:cNvSpPr/>
      </dsp:nvSpPr>
      <dsp:spPr>
        <a:xfrm>
          <a:off x="5414962" y="0"/>
          <a:ext cx="5414962" cy="2607468"/>
        </a:xfrm>
        <a:prstGeom prst="round1Rect">
          <a:avLst/>
        </a:prstGeom>
        <a:solidFill>
          <a:schemeClr val="accent3">
            <a:hueOff val="-3327773"/>
            <a:satOff val="28205"/>
            <a:lumOff val="281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419" sz="1800" b="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419" sz="1800" b="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Conductas de riesgo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es-419" sz="1800" b="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es-419" sz="1800" b="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Son comportamientos que perjudican a los adolescentes porque los atraen de inicio, debido a su efecto placentero, pero a mediano y largo plazo les traen malas consecuencias en todos los ámbitos de la vida.</a:t>
          </a:r>
          <a:endParaRPr lang="es-ES" sz="1800" b="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5414962" y="0"/>
        <a:ext cx="5414962" cy="1955601"/>
      </dsp:txXfrm>
    </dsp:sp>
    <dsp:sp modelId="{5AAA5E96-0E4F-4AED-A0F5-8EC19B4A9F6B}">
      <dsp:nvSpPr>
        <dsp:cNvPr id="0" name=""/>
        <dsp:cNvSpPr/>
      </dsp:nvSpPr>
      <dsp:spPr>
        <a:xfrm rot="10800000">
          <a:off x="0" y="2607468"/>
          <a:ext cx="5414962" cy="2607468"/>
        </a:xfrm>
        <a:prstGeom prst="round1Rect">
          <a:avLst/>
        </a:prstGeom>
        <a:solidFill>
          <a:schemeClr val="accent3">
            <a:hueOff val="-6655546"/>
            <a:satOff val="56410"/>
            <a:lumOff val="562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Conductas antisociales</a:t>
          </a:r>
          <a:br>
            <a:rPr lang="es-ES" sz="2000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br>
            <a:rPr lang="es-ES" sz="2000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es-CR" sz="2000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La conducta antisocial hace referencia a actos que se dirigen contra los demás de manera agresiva y/o violenta e infringen las reglas sociales.</a:t>
          </a:r>
          <a:br>
            <a:rPr lang="es-CR" sz="2000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br>
            <a:rPr lang="es-CR" sz="2000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es-CR" sz="2000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</a:t>
          </a:r>
          <a:endParaRPr lang="es-ES" sz="20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10800000">
        <a:off x="0" y="3259335"/>
        <a:ext cx="5414962" cy="1955601"/>
      </dsp:txXfrm>
    </dsp:sp>
    <dsp:sp modelId="{A734758C-0CA2-4842-81C4-729DC953044E}">
      <dsp:nvSpPr>
        <dsp:cNvPr id="0" name=""/>
        <dsp:cNvSpPr/>
      </dsp:nvSpPr>
      <dsp:spPr>
        <a:xfrm rot="5400000">
          <a:off x="6818709" y="1203721"/>
          <a:ext cx="2607468" cy="5414962"/>
        </a:xfrm>
        <a:prstGeom prst="round1Rect">
          <a:avLst/>
        </a:prstGeom>
        <a:solidFill>
          <a:schemeClr val="accent3">
            <a:hueOff val="-9983318"/>
            <a:satOff val="84615"/>
            <a:lumOff val="843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9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Conductas delictivas</a:t>
          </a:r>
          <a:br>
            <a:rPr lang="es-ES" sz="19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br>
            <a:rPr lang="es-ES" sz="19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es-CR" sz="19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El comportamiento que produce un delito, penalmente antijurídica y punible, cuando encaja en las descripciones del tipo legal y tiene señalada, en el Código Penal.</a:t>
          </a:r>
          <a:br>
            <a:rPr lang="es-CR" sz="19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br>
            <a:rPr lang="es-CR" sz="20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endParaRPr lang="es-ES" sz="20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 rot="-5400000">
        <a:off x="5414963" y="3259335"/>
        <a:ext cx="5414962" cy="1955601"/>
      </dsp:txXfrm>
    </dsp:sp>
    <dsp:sp modelId="{B29B13C6-297B-47BC-9457-779BDC7345FF}">
      <dsp:nvSpPr>
        <dsp:cNvPr id="0" name=""/>
        <dsp:cNvSpPr/>
      </dsp:nvSpPr>
      <dsp:spPr>
        <a:xfrm>
          <a:off x="3790473" y="1955601"/>
          <a:ext cx="3248977" cy="1303734"/>
        </a:xfrm>
        <a:prstGeom prst="roundRect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127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b="1" i="1" kern="1200" cap="none" spc="5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Conductas de abordaje</a:t>
          </a:r>
          <a:endParaRPr lang="es-ES" sz="2800" b="1" i="1" kern="1200" cap="none" spc="50" dirty="0">
            <a:ln w="0"/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854116" y="2019244"/>
        <a:ext cx="3121691" cy="11764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D0B2A7-460C-456E-883A-B494ACE0FC9F}">
      <dsp:nvSpPr>
        <dsp:cNvPr id="0" name=""/>
        <dsp:cNvSpPr/>
      </dsp:nvSpPr>
      <dsp:spPr>
        <a:xfrm>
          <a:off x="313660" y="1969"/>
          <a:ext cx="4382132" cy="262927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u="sng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Factores criminógenos</a:t>
          </a:r>
          <a:br>
            <a:rPr lang="es-ES" sz="24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es-ES" sz="24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Énfasis en las causas, s</a:t>
          </a:r>
          <a:r>
            <a:rPr lang="es-CR" sz="2400" kern="12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e centran en las condiciones, circunstancias o características que directamente causan o propician la conducta delictiva.</a:t>
          </a:r>
          <a:endParaRPr lang="es-ES" sz="24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313660" y="1969"/>
        <a:ext cx="4382132" cy="2629279"/>
      </dsp:txXfrm>
    </dsp:sp>
    <dsp:sp modelId="{D729BD65-6026-47E7-A174-CB31CC45B459}">
      <dsp:nvSpPr>
        <dsp:cNvPr id="0" name=""/>
        <dsp:cNvSpPr/>
      </dsp:nvSpPr>
      <dsp:spPr>
        <a:xfrm>
          <a:off x="5134006" y="1969"/>
          <a:ext cx="4382132" cy="2629279"/>
        </a:xfrm>
        <a:prstGeom prst="rect">
          <a:avLst/>
        </a:prstGeom>
        <a:solidFill>
          <a:schemeClr val="accent4">
            <a:hueOff val="4564078"/>
            <a:satOff val="0"/>
            <a:lumOff val="-14902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b="1" u="sng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Factores de riesgo</a:t>
          </a:r>
          <a:br>
            <a:rPr lang="es-ES" sz="2400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es-ES" sz="2400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Énfasis en la probabilidad,</a:t>
          </a:r>
          <a:r>
            <a:rPr lang="es-CR" sz="2400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 se refieren a las condiciones que aumentan la probabilidad de que una persona cometa un delito, pero no necesariamente lo garantizan.</a:t>
          </a:r>
          <a:endParaRPr lang="es-ES" sz="24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5134006" y="1969"/>
        <a:ext cx="4382132" cy="2629279"/>
      </dsp:txXfrm>
    </dsp:sp>
    <dsp:sp modelId="{8B07E947-5322-4EF8-80ED-76318A07C611}">
      <dsp:nvSpPr>
        <dsp:cNvPr id="0" name=""/>
        <dsp:cNvSpPr/>
      </dsp:nvSpPr>
      <dsp:spPr>
        <a:xfrm>
          <a:off x="2723833" y="3069462"/>
          <a:ext cx="4382132" cy="2629279"/>
        </a:xfrm>
        <a:prstGeom prst="rect">
          <a:avLst/>
        </a:prstGeom>
        <a:solidFill>
          <a:schemeClr val="accent4">
            <a:hueOff val="9128156"/>
            <a:satOff val="0"/>
            <a:lumOff val="-29804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2400" b="1" u="sng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Factores Protectores</a:t>
          </a:r>
          <a:br>
            <a:rPr lang="es-CR" sz="2400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</a:br>
          <a:r>
            <a:rPr lang="es-CR" sz="2400" kern="1200"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Se consideran una premisa en las acciones preventivas pues su estímulo reducirá la posibilidad de que cometan conductas violentas y por lo tanto se favorecerá el saneamiento social.</a:t>
          </a:r>
          <a:endParaRPr lang="es-ES" sz="2400" kern="1200" dirty="0"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2723833" y="3069462"/>
        <a:ext cx="4382132" cy="26292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422F8-E5AF-4EBD-A7AB-7A4DF3113CB6}">
      <dsp:nvSpPr>
        <dsp:cNvPr id="0" name=""/>
        <dsp:cNvSpPr/>
      </dsp:nvSpPr>
      <dsp:spPr>
        <a:xfrm>
          <a:off x="0" y="319686"/>
          <a:ext cx="8319135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6B91099-B7E3-4850-8900-21269268E994}">
      <dsp:nvSpPr>
        <dsp:cNvPr id="0" name=""/>
        <dsp:cNvSpPr/>
      </dsp:nvSpPr>
      <dsp:spPr>
        <a:xfrm>
          <a:off x="415956" y="98286"/>
          <a:ext cx="5823394" cy="4428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0110" tIns="0" rIns="22011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500" kern="1200" dirty="0"/>
            <a:t>Desarrollo de habilidades y competencias</a:t>
          </a:r>
          <a:endParaRPr lang="es-ES" sz="1500" kern="1200" dirty="0"/>
        </a:p>
      </dsp:txBody>
      <dsp:txXfrm>
        <a:off x="437572" y="119902"/>
        <a:ext cx="5780162" cy="399568"/>
      </dsp:txXfrm>
    </dsp:sp>
    <dsp:sp modelId="{CD57FF86-C3A3-4C0F-80BC-DBB3C7866E91}">
      <dsp:nvSpPr>
        <dsp:cNvPr id="0" name=""/>
        <dsp:cNvSpPr/>
      </dsp:nvSpPr>
      <dsp:spPr>
        <a:xfrm>
          <a:off x="0" y="1000086"/>
          <a:ext cx="8319135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-622030"/>
              <a:satOff val="-3291"/>
              <a:lumOff val="-1255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4C107A2-7879-4B3F-8E32-C89C088F758D}">
      <dsp:nvSpPr>
        <dsp:cNvPr id="0" name=""/>
        <dsp:cNvSpPr/>
      </dsp:nvSpPr>
      <dsp:spPr>
        <a:xfrm>
          <a:off x="415956" y="778686"/>
          <a:ext cx="5823394" cy="442800"/>
        </a:xfrm>
        <a:prstGeom prst="roundRect">
          <a:avLst/>
        </a:prstGeom>
        <a:gradFill rotWithShape="0">
          <a:gsLst>
            <a:gs pos="0">
              <a:schemeClr val="accent2">
                <a:hueOff val="-622030"/>
                <a:satOff val="-3291"/>
                <a:lumOff val="-1255"/>
                <a:alphaOff val="0"/>
                <a:tint val="98000"/>
                <a:lumMod val="100000"/>
              </a:schemeClr>
            </a:gs>
            <a:gs pos="100000">
              <a:schemeClr val="accent2">
                <a:hueOff val="-622030"/>
                <a:satOff val="-3291"/>
                <a:lumOff val="-1255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0110" tIns="0" rIns="22011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500" kern="1200" dirty="0"/>
            <a:t>Fomento de valores y ética</a:t>
          </a:r>
          <a:endParaRPr lang="es-ES" sz="1500" kern="1200" dirty="0"/>
        </a:p>
      </dsp:txBody>
      <dsp:txXfrm>
        <a:off x="437572" y="800302"/>
        <a:ext cx="5780162" cy="399568"/>
      </dsp:txXfrm>
    </dsp:sp>
    <dsp:sp modelId="{3D0A7D10-0777-4727-A901-F4818C2541CF}">
      <dsp:nvSpPr>
        <dsp:cNvPr id="0" name=""/>
        <dsp:cNvSpPr/>
      </dsp:nvSpPr>
      <dsp:spPr>
        <a:xfrm>
          <a:off x="0" y="1680486"/>
          <a:ext cx="8319135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-1244059"/>
              <a:satOff val="-6581"/>
              <a:lumOff val="-251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885B124-F459-4734-BD77-0CE99FD3EC81}">
      <dsp:nvSpPr>
        <dsp:cNvPr id="0" name=""/>
        <dsp:cNvSpPr/>
      </dsp:nvSpPr>
      <dsp:spPr>
        <a:xfrm>
          <a:off x="415956" y="1459086"/>
          <a:ext cx="5823394" cy="442800"/>
        </a:xfrm>
        <a:prstGeom prst="roundRect">
          <a:avLst/>
        </a:prstGeom>
        <a:gradFill rotWithShape="0">
          <a:gsLst>
            <a:gs pos="0">
              <a:schemeClr val="accent2">
                <a:hueOff val="-1244059"/>
                <a:satOff val="-6581"/>
                <a:lumOff val="-2510"/>
                <a:alphaOff val="0"/>
                <a:tint val="98000"/>
                <a:lumMod val="100000"/>
              </a:schemeClr>
            </a:gs>
            <a:gs pos="100000">
              <a:schemeClr val="accent2">
                <a:hueOff val="-1244059"/>
                <a:satOff val="-6581"/>
                <a:lumOff val="-251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0110" tIns="0" rIns="22011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/>
            <a:t>Prevención del delito</a:t>
          </a:r>
        </a:p>
      </dsp:txBody>
      <dsp:txXfrm>
        <a:off x="437572" y="1480702"/>
        <a:ext cx="5780162" cy="399568"/>
      </dsp:txXfrm>
    </dsp:sp>
    <dsp:sp modelId="{C9F0B34E-FB53-4763-9141-6C9F3BEB6B48}">
      <dsp:nvSpPr>
        <dsp:cNvPr id="0" name=""/>
        <dsp:cNvSpPr/>
      </dsp:nvSpPr>
      <dsp:spPr>
        <a:xfrm>
          <a:off x="0" y="2360886"/>
          <a:ext cx="8319135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-1866089"/>
              <a:satOff val="-9872"/>
              <a:lumOff val="-3764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727EF6C-FA25-48B3-9D54-3134A2B2A443}">
      <dsp:nvSpPr>
        <dsp:cNvPr id="0" name=""/>
        <dsp:cNvSpPr/>
      </dsp:nvSpPr>
      <dsp:spPr>
        <a:xfrm>
          <a:off x="415956" y="2139486"/>
          <a:ext cx="5823394" cy="442800"/>
        </a:xfrm>
        <a:prstGeom prst="roundRect">
          <a:avLst/>
        </a:prstGeom>
        <a:gradFill rotWithShape="0">
          <a:gsLst>
            <a:gs pos="0">
              <a:schemeClr val="accent2">
                <a:hueOff val="-1866089"/>
                <a:satOff val="-9872"/>
                <a:lumOff val="-3764"/>
                <a:alphaOff val="0"/>
                <a:tint val="98000"/>
                <a:lumMod val="100000"/>
              </a:schemeClr>
            </a:gs>
            <a:gs pos="100000">
              <a:schemeClr val="accent2">
                <a:hueOff val="-1866089"/>
                <a:satOff val="-9872"/>
                <a:lumOff val="-3764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0110" tIns="0" rIns="22011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/>
            <a:t>Conciencia social</a:t>
          </a:r>
        </a:p>
      </dsp:txBody>
      <dsp:txXfrm>
        <a:off x="437572" y="2161102"/>
        <a:ext cx="5780162" cy="399568"/>
      </dsp:txXfrm>
    </dsp:sp>
    <dsp:sp modelId="{620BA013-FBB4-45B0-B449-C46A1420B01D}">
      <dsp:nvSpPr>
        <dsp:cNvPr id="0" name=""/>
        <dsp:cNvSpPr/>
      </dsp:nvSpPr>
      <dsp:spPr>
        <a:xfrm>
          <a:off x="0" y="3041286"/>
          <a:ext cx="8319135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-2488118"/>
              <a:satOff val="-13162"/>
              <a:lumOff val="-5019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8BE1F95-4AAB-4C50-B6F5-780B22A198BE}">
      <dsp:nvSpPr>
        <dsp:cNvPr id="0" name=""/>
        <dsp:cNvSpPr/>
      </dsp:nvSpPr>
      <dsp:spPr>
        <a:xfrm>
          <a:off x="415956" y="2819886"/>
          <a:ext cx="5823394" cy="442800"/>
        </a:xfrm>
        <a:prstGeom prst="roundRect">
          <a:avLst/>
        </a:prstGeom>
        <a:gradFill rotWithShape="0">
          <a:gsLst>
            <a:gs pos="0">
              <a:schemeClr val="accent2">
                <a:hueOff val="-2488118"/>
                <a:satOff val="-13162"/>
                <a:lumOff val="-5019"/>
                <a:alphaOff val="0"/>
                <a:tint val="98000"/>
                <a:lumMod val="100000"/>
              </a:schemeClr>
            </a:gs>
            <a:gs pos="100000">
              <a:schemeClr val="accent2">
                <a:hueOff val="-2488118"/>
                <a:satOff val="-13162"/>
                <a:lumOff val="-5019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0110" tIns="0" rIns="22011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/>
            <a:t>Reducción de desigualdades</a:t>
          </a:r>
        </a:p>
      </dsp:txBody>
      <dsp:txXfrm>
        <a:off x="437572" y="2841502"/>
        <a:ext cx="5780162" cy="399568"/>
      </dsp:txXfrm>
    </dsp:sp>
    <dsp:sp modelId="{E31F1266-7BE4-4B7A-ACA5-6E9313702B9B}">
      <dsp:nvSpPr>
        <dsp:cNvPr id="0" name=""/>
        <dsp:cNvSpPr/>
      </dsp:nvSpPr>
      <dsp:spPr>
        <a:xfrm>
          <a:off x="0" y="3721686"/>
          <a:ext cx="8319135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-3110148"/>
              <a:satOff val="-16453"/>
              <a:lumOff val="-6274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163D5AA-D3E6-42AB-A807-7DB4708B792A}">
      <dsp:nvSpPr>
        <dsp:cNvPr id="0" name=""/>
        <dsp:cNvSpPr/>
      </dsp:nvSpPr>
      <dsp:spPr>
        <a:xfrm>
          <a:off x="415956" y="3500286"/>
          <a:ext cx="5823394" cy="442800"/>
        </a:xfrm>
        <a:prstGeom prst="roundRect">
          <a:avLst/>
        </a:prstGeom>
        <a:gradFill rotWithShape="0">
          <a:gsLst>
            <a:gs pos="0">
              <a:schemeClr val="accent2">
                <a:hueOff val="-3110148"/>
                <a:satOff val="-16453"/>
                <a:lumOff val="-6274"/>
                <a:alphaOff val="0"/>
                <a:tint val="98000"/>
                <a:lumMod val="100000"/>
              </a:schemeClr>
            </a:gs>
            <a:gs pos="100000">
              <a:schemeClr val="accent2">
                <a:hueOff val="-3110148"/>
                <a:satOff val="-16453"/>
                <a:lumOff val="-6274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63500" dist="38100" dir="5400000" rotWithShape="0">
            <a:srgbClr val="000000">
              <a:alpha val="65000"/>
            </a:srgbClr>
          </a:outerShdw>
        </a:effectLst>
        <a:scene3d>
          <a:camera prst="orthographicFront">
            <a:rot lat="0" lon="0" rev="0"/>
          </a:camera>
          <a:lightRig rig="threePt" dir="tl">
            <a:rot lat="0" lon="0" rev="1200000"/>
          </a:lightRig>
        </a:scene3d>
        <a:sp3d>
          <a:bevelT w="38100" h="127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0110" tIns="0" rIns="220110" bIns="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/>
            <a:t>Intervención temprana</a:t>
          </a:r>
        </a:p>
      </dsp:txBody>
      <dsp:txXfrm>
        <a:off x="437572" y="3521902"/>
        <a:ext cx="5780162" cy="3995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7CA51F-7AEA-4D7B-8BA8-5C267D841D0B}">
      <dsp:nvSpPr>
        <dsp:cNvPr id="0" name=""/>
        <dsp:cNvSpPr/>
      </dsp:nvSpPr>
      <dsp:spPr>
        <a:xfrm>
          <a:off x="5044935" y="2924966"/>
          <a:ext cx="2066096" cy="178133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Desarrollo de Habilidades Socio-emocionales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800" kern="1200" dirty="0"/>
        </a:p>
      </dsp:txBody>
      <dsp:txXfrm>
        <a:off x="5365554" y="3201396"/>
        <a:ext cx="1424858" cy="1228475"/>
      </dsp:txXfrm>
    </dsp:sp>
    <dsp:sp modelId="{FD3EB523-6708-4D67-B09D-773054ABD0FF}">
      <dsp:nvSpPr>
        <dsp:cNvPr id="0" name=""/>
        <dsp:cNvSpPr/>
      </dsp:nvSpPr>
      <dsp:spPr>
        <a:xfrm>
          <a:off x="5544000" y="4453709"/>
          <a:ext cx="241902" cy="20848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20A2FEC-DBA0-4A54-82CB-29F094121327}">
      <dsp:nvSpPr>
        <dsp:cNvPr id="0" name=""/>
        <dsp:cNvSpPr/>
      </dsp:nvSpPr>
      <dsp:spPr>
        <a:xfrm>
          <a:off x="3278827" y="1968175"/>
          <a:ext cx="2066096" cy="178133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F344DA4-CA84-4449-8FF0-A08B5BB05285}">
      <dsp:nvSpPr>
        <dsp:cNvPr id="0" name=""/>
        <dsp:cNvSpPr/>
      </dsp:nvSpPr>
      <dsp:spPr>
        <a:xfrm>
          <a:off x="4685390" y="3514195"/>
          <a:ext cx="241902" cy="20848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591CCBC-3E29-4FE1-9CF6-94186513774D}">
      <dsp:nvSpPr>
        <dsp:cNvPr id="0" name=""/>
        <dsp:cNvSpPr/>
      </dsp:nvSpPr>
      <dsp:spPr>
        <a:xfrm>
          <a:off x="6805160" y="1946997"/>
          <a:ext cx="2066096" cy="178133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800" kern="1200" dirty="0"/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kern="1200" dirty="0"/>
            <a:t>Educación Cívica y Ética</a:t>
          </a: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800" kern="1200" dirty="0"/>
        </a:p>
      </dsp:txBody>
      <dsp:txXfrm>
        <a:off x="7125779" y="2223427"/>
        <a:ext cx="1424858" cy="1228475"/>
      </dsp:txXfrm>
    </dsp:sp>
    <dsp:sp modelId="{D4A4E396-C7EC-44D6-B549-EEC902A44139}">
      <dsp:nvSpPr>
        <dsp:cNvPr id="0" name=""/>
        <dsp:cNvSpPr/>
      </dsp:nvSpPr>
      <dsp:spPr>
        <a:xfrm>
          <a:off x="8217605" y="3491134"/>
          <a:ext cx="241902" cy="20848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31775E-BB78-441A-88BB-216A74E9F1B4}">
      <dsp:nvSpPr>
        <dsp:cNvPr id="0" name=""/>
        <dsp:cNvSpPr/>
      </dsp:nvSpPr>
      <dsp:spPr>
        <a:xfrm>
          <a:off x="8565386" y="2924966"/>
          <a:ext cx="2066096" cy="178133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B26951D-883A-4012-95A0-848AA399A9DE}">
      <dsp:nvSpPr>
        <dsp:cNvPr id="0" name=""/>
        <dsp:cNvSpPr/>
      </dsp:nvSpPr>
      <dsp:spPr>
        <a:xfrm>
          <a:off x="8619060" y="3711389"/>
          <a:ext cx="241902" cy="20848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59AC111-F2FD-40FC-8829-67705B6809B5}">
      <dsp:nvSpPr>
        <dsp:cNvPr id="0" name=""/>
        <dsp:cNvSpPr/>
      </dsp:nvSpPr>
      <dsp:spPr>
        <a:xfrm>
          <a:off x="5044935" y="973263"/>
          <a:ext cx="2066096" cy="1781335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22860" rIns="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R" sz="1800" kern="1200" dirty="0"/>
            <a:t>Transformando la Percepción de la Violencia</a:t>
          </a:r>
          <a:endParaRPr lang="es-ES" sz="1800" kern="1200" dirty="0"/>
        </a:p>
      </dsp:txBody>
      <dsp:txXfrm>
        <a:off x="5365554" y="1249693"/>
        <a:ext cx="1424858" cy="1228475"/>
      </dsp:txXfrm>
    </dsp:sp>
    <dsp:sp modelId="{E1C63772-8E20-4E5C-9426-7C576389B97E}">
      <dsp:nvSpPr>
        <dsp:cNvPr id="0" name=""/>
        <dsp:cNvSpPr/>
      </dsp:nvSpPr>
      <dsp:spPr>
        <a:xfrm>
          <a:off x="6445615" y="1011854"/>
          <a:ext cx="241902" cy="20848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89A103B-3AC7-4E85-A61E-02F2705327D8}">
      <dsp:nvSpPr>
        <dsp:cNvPr id="0" name=""/>
        <dsp:cNvSpPr/>
      </dsp:nvSpPr>
      <dsp:spPr>
        <a:xfrm>
          <a:off x="6805160" y="0"/>
          <a:ext cx="2066096" cy="1781335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0BFFE60-2914-4C0D-B90E-3EC13A944C7B}">
      <dsp:nvSpPr>
        <dsp:cNvPr id="0" name=""/>
        <dsp:cNvSpPr/>
      </dsp:nvSpPr>
      <dsp:spPr>
        <a:xfrm>
          <a:off x="6866187" y="782187"/>
          <a:ext cx="241902" cy="20848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CE1D76-9D4F-4065-A72D-B4E406A05F13}">
      <dsp:nvSpPr>
        <dsp:cNvPr id="0" name=""/>
        <dsp:cNvSpPr/>
      </dsp:nvSpPr>
      <dsp:spPr>
        <a:xfrm rot="5400000">
          <a:off x="-350172" y="351370"/>
          <a:ext cx="2334485" cy="1634139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Beneficios Individuales</a:t>
          </a:r>
        </a:p>
      </dsp:txBody>
      <dsp:txXfrm rot="-5400000">
        <a:off x="2" y="818267"/>
        <a:ext cx="1634139" cy="700346"/>
      </dsp:txXfrm>
    </dsp:sp>
    <dsp:sp modelId="{CC0F84A6-B42F-45A6-A27A-B8F9378F2AAB}">
      <dsp:nvSpPr>
        <dsp:cNvPr id="0" name=""/>
        <dsp:cNvSpPr/>
      </dsp:nvSpPr>
      <dsp:spPr>
        <a:xfrm rot="5400000">
          <a:off x="4242536" y="-2607199"/>
          <a:ext cx="1517415" cy="67342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R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Desarrollo de habilidades sociales y emocionales.</a:t>
          </a:r>
          <a:endParaRPr lang="es-ES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R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Mayor conciencia sobre las consecuencias de las acciones</a:t>
          </a:r>
          <a:endParaRPr lang="es-ES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R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Mayor autoestima y sentido de pertenencia</a:t>
          </a:r>
          <a:endParaRPr lang="es-ES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Mayor resiliencia</a:t>
          </a:r>
        </a:p>
      </dsp:txBody>
      <dsp:txXfrm rot="-5400000">
        <a:off x="1634140" y="75271"/>
        <a:ext cx="6660134" cy="1369267"/>
      </dsp:txXfrm>
    </dsp:sp>
    <dsp:sp modelId="{A3FA3FD3-9E7C-4E5D-B8C0-381E3C5FE6D7}">
      <dsp:nvSpPr>
        <dsp:cNvPr id="0" name=""/>
        <dsp:cNvSpPr/>
      </dsp:nvSpPr>
      <dsp:spPr>
        <a:xfrm rot="5400000">
          <a:off x="-350172" y="2400752"/>
          <a:ext cx="2334485" cy="1634139"/>
        </a:xfrm>
        <a:prstGeom prst="chevron">
          <a:avLst/>
        </a:prstGeom>
        <a:gradFill rotWithShape="0">
          <a:gsLst>
            <a:gs pos="0">
              <a:schemeClr val="accent5">
                <a:hueOff val="-6288001"/>
                <a:satOff val="-38105"/>
                <a:lumOff val="4705"/>
                <a:alphaOff val="0"/>
                <a:tint val="98000"/>
                <a:lumMod val="100000"/>
              </a:schemeClr>
            </a:gs>
            <a:gs pos="100000">
              <a:schemeClr val="accent5">
                <a:hueOff val="-6288001"/>
                <a:satOff val="-38105"/>
                <a:lumOff val="4705"/>
                <a:alphaOff val="0"/>
                <a:shade val="88000"/>
                <a:lumMod val="88000"/>
              </a:schemeClr>
            </a:gs>
          </a:gsLst>
          <a:lin ang="5400000" scaled="1"/>
        </a:gradFill>
        <a:ln>
          <a:noFill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Beneficios Sociales</a:t>
          </a:r>
        </a:p>
      </dsp:txBody>
      <dsp:txXfrm rot="-5400000">
        <a:off x="2" y="2867649"/>
        <a:ext cx="1634139" cy="700346"/>
      </dsp:txXfrm>
    </dsp:sp>
    <dsp:sp modelId="{A944C952-8D98-4897-9DAC-FAE4C5EF42FC}">
      <dsp:nvSpPr>
        <dsp:cNvPr id="0" name=""/>
        <dsp:cNvSpPr/>
      </dsp:nvSpPr>
      <dsp:spPr>
        <a:xfrm rot="5400000">
          <a:off x="4242536" y="-557817"/>
          <a:ext cx="1517415" cy="673420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hueOff val="-6288001"/>
              <a:satOff val="-38105"/>
              <a:lumOff val="4705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Reducción de la delincuencia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Mejora de la convivencia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CR" sz="21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Mayor confianza en las instituciones</a:t>
          </a:r>
          <a:endParaRPr lang="es-ES" sz="21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634140" y="2124653"/>
        <a:ext cx="6660134" cy="136926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6DE237-A152-4251-B4AD-77AE0D470382}">
      <dsp:nvSpPr>
        <dsp:cNvPr id="0" name=""/>
        <dsp:cNvSpPr/>
      </dsp:nvSpPr>
      <dsp:spPr>
        <a:xfrm>
          <a:off x="0" y="28471"/>
          <a:ext cx="7540625" cy="374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 dirty="0"/>
            <a:t>Intervenciones más amplias</a:t>
          </a:r>
        </a:p>
      </dsp:txBody>
      <dsp:txXfrm>
        <a:off x="18277" y="46748"/>
        <a:ext cx="7504071" cy="337846"/>
      </dsp:txXfrm>
    </dsp:sp>
    <dsp:sp modelId="{262B4F7A-C006-4D1F-A8E0-53A3984F1DCA}">
      <dsp:nvSpPr>
        <dsp:cNvPr id="0" name=""/>
        <dsp:cNvSpPr/>
      </dsp:nvSpPr>
      <dsp:spPr>
        <a:xfrm>
          <a:off x="0" y="448951"/>
          <a:ext cx="7540625" cy="374400"/>
        </a:xfrm>
        <a:prstGeom prst="roundRect">
          <a:avLst/>
        </a:prstGeom>
        <a:solidFill>
          <a:schemeClr val="accent3">
            <a:hueOff val="-1247915"/>
            <a:satOff val="10577"/>
            <a:lumOff val="105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Enfoque preventivo</a:t>
          </a:r>
        </a:p>
      </dsp:txBody>
      <dsp:txXfrm>
        <a:off x="18277" y="467228"/>
        <a:ext cx="7504071" cy="337846"/>
      </dsp:txXfrm>
    </dsp:sp>
    <dsp:sp modelId="{F3441F7F-E6C8-4560-8C64-9FBD778F811A}">
      <dsp:nvSpPr>
        <dsp:cNvPr id="0" name=""/>
        <dsp:cNvSpPr/>
      </dsp:nvSpPr>
      <dsp:spPr>
        <a:xfrm>
          <a:off x="0" y="869431"/>
          <a:ext cx="7540625" cy="374400"/>
        </a:xfrm>
        <a:prstGeom prst="roundRect">
          <a:avLst/>
        </a:prstGeom>
        <a:solidFill>
          <a:schemeClr val="accent3">
            <a:hueOff val="-2495830"/>
            <a:satOff val="21154"/>
            <a:lumOff val="210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Participación de múltiples actores</a:t>
          </a:r>
        </a:p>
      </dsp:txBody>
      <dsp:txXfrm>
        <a:off x="18277" y="887708"/>
        <a:ext cx="7504071" cy="337846"/>
      </dsp:txXfrm>
    </dsp:sp>
    <dsp:sp modelId="{F6CB4341-6C12-42B5-AFAF-CEE3B014B9D2}">
      <dsp:nvSpPr>
        <dsp:cNvPr id="0" name=""/>
        <dsp:cNvSpPr/>
      </dsp:nvSpPr>
      <dsp:spPr>
        <a:xfrm>
          <a:off x="0" y="1289911"/>
          <a:ext cx="7540625" cy="374400"/>
        </a:xfrm>
        <a:prstGeom prst="roundRect">
          <a:avLst/>
        </a:prstGeom>
        <a:solidFill>
          <a:schemeClr val="accent3">
            <a:hueOff val="-3743744"/>
            <a:satOff val="31731"/>
            <a:lumOff val="316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Programas educativos</a:t>
          </a:r>
        </a:p>
      </dsp:txBody>
      <dsp:txXfrm>
        <a:off x="18277" y="1308188"/>
        <a:ext cx="7504071" cy="337846"/>
      </dsp:txXfrm>
    </dsp:sp>
    <dsp:sp modelId="{808A3A5D-AB43-43B8-865D-47E9F6676A24}">
      <dsp:nvSpPr>
        <dsp:cNvPr id="0" name=""/>
        <dsp:cNvSpPr/>
      </dsp:nvSpPr>
      <dsp:spPr>
        <a:xfrm>
          <a:off x="0" y="1710391"/>
          <a:ext cx="7540625" cy="374400"/>
        </a:xfrm>
        <a:prstGeom prst="roundRect">
          <a:avLst/>
        </a:prstGeom>
        <a:solidFill>
          <a:schemeClr val="accent3">
            <a:hueOff val="-4991659"/>
            <a:satOff val="42307"/>
            <a:lumOff val="42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Formación docente</a:t>
          </a:r>
        </a:p>
      </dsp:txBody>
      <dsp:txXfrm>
        <a:off x="18277" y="1728668"/>
        <a:ext cx="7504071" cy="337846"/>
      </dsp:txXfrm>
    </dsp:sp>
    <dsp:sp modelId="{DACEA64F-6F8D-4A0B-9827-B6EE681D030C}">
      <dsp:nvSpPr>
        <dsp:cNvPr id="0" name=""/>
        <dsp:cNvSpPr/>
      </dsp:nvSpPr>
      <dsp:spPr>
        <a:xfrm>
          <a:off x="0" y="2130871"/>
          <a:ext cx="7540625" cy="374400"/>
        </a:xfrm>
        <a:prstGeom prst="roundRect">
          <a:avLst/>
        </a:prstGeom>
        <a:solidFill>
          <a:schemeClr val="accent3">
            <a:hueOff val="-6239574"/>
            <a:satOff val="52884"/>
            <a:lumOff val="526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Participación de la comunidad</a:t>
          </a:r>
        </a:p>
      </dsp:txBody>
      <dsp:txXfrm>
        <a:off x="18277" y="2149148"/>
        <a:ext cx="7504071" cy="337846"/>
      </dsp:txXfrm>
    </dsp:sp>
    <dsp:sp modelId="{78D5EC1D-ECA3-4902-98FE-25795D87F522}">
      <dsp:nvSpPr>
        <dsp:cNvPr id="0" name=""/>
        <dsp:cNvSpPr/>
      </dsp:nvSpPr>
      <dsp:spPr>
        <a:xfrm>
          <a:off x="0" y="2551351"/>
          <a:ext cx="7540625" cy="374400"/>
        </a:xfrm>
        <a:prstGeom prst="roundRect">
          <a:avLst/>
        </a:prstGeom>
        <a:solidFill>
          <a:schemeClr val="accent3">
            <a:hueOff val="-7487489"/>
            <a:satOff val="63461"/>
            <a:lumOff val="63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Detección temprana</a:t>
          </a:r>
        </a:p>
      </dsp:txBody>
      <dsp:txXfrm>
        <a:off x="18277" y="2569628"/>
        <a:ext cx="7504071" cy="337846"/>
      </dsp:txXfrm>
    </dsp:sp>
    <dsp:sp modelId="{E402A6A4-F15F-47D1-BF7E-AB5B12ECC844}">
      <dsp:nvSpPr>
        <dsp:cNvPr id="0" name=""/>
        <dsp:cNvSpPr/>
      </dsp:nvSpPr>
      <dsp:spPr>
        <a:xfrm>
          <a:off x="0" y="2971831"/>
          <a:ext cx="7540625" cy="374400"/>
        </a:xfrm>
        <a:prstGeom prst="roundRect">
          <a:avLst/>
        </a:prstGeom>
        <a:solidFill>
          <a:schemeClr val="accent3">
            <a:hueOff val="-8735403"/>
            <a:satOff val="74038"/>
            <a:lumOff val="73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Mediación</a:t>
          </a:r>
        </a:p>
      </dsp:txBody>
      <dsp:txXfrm>
        <a:off x="18277" y="2990108"/>
        <a:ext cx="7504071" cy="337846"/>
      </dsp:txXfrm>
    </dsp:sp>
    <dsp:sp modelId="{2E960B58-2366-4952-B29A-635A7B5BECE1}">
      <dsp:nvSpPr>
        <dsp:cNvPr id="0" name=""/>
        <dsp:cNvSpPr/>
      </dsp:nvSpPr>
      <dsp:spPr>
        <a:xfrm>
          <a:off x="0" y="3392311"/>
          <a:ext cx="7540625" cy="374400"/>
        </a:xfrm>
        <a:prstGeom prst="roundRect">
          <a:avLst/>
        </a:prstGeom>
        <a:solidFill>
          <a:schemeClr val="accent3">
            <a:hueOff val="-9983318"/>
            <a:satOff val="84615"/>
            <a:lumOff val="843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kern="1200"/>
            <a:t>Castigos efectivos</a:t>
          </a:r>
        </a:p>
      </dsp:txBody>
      <dsp:txXfrm>
        <a:off x="18277" y="3410588"/>
        <a:ext cx="7504071" cy="337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30609-B001-48B4-B33C-F75ED76114AD}" type="datetimeFigureOut">
              <a:rPr lang="es-419" smtClean="0"/>
              <a:t>22/1/2025</a:t>
            </a:fld>
            <a:endParaRPr lang="es-419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3C223F-0AD6-4A07-B014-C1139E756C50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595473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244794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dd05375bac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dd05375bac_0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1647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dd05375bac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1dd05375bac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65791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dd05375bac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dd05375bac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70592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1dd05375bac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1dd05375bac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91574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dd05375bac_0_2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1dd05375bac_0_2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41634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dd05375bac_0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dd05375bac_0_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4328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1dd05375bac_0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1dd05375bac_0_3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5721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dd05375bac_0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1dd05375bac_0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143569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1dd05375bac_0_2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1dd05375bac_0_2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8895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dd05375bac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dd05375bac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3984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8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8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s-419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D888-227C-4621-B496-F42F27992E4C}" type="datetimeFigureOut">
              <a:rPr lang="es-419" smtClean="0"/>
              <a:t>22/1/2025</a:t>
            </a:fld>
            <a:endParaRPr lang="es-419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CB407-5CC1-4962-AC0B-8BD13AED09F8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963523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D888-227C-4621-B496-F42F27992E4C}" type="datetimeFigureOut">
              <a:rPr lang="es-419" smtClean="0"/>
              <a:t>22/1/2025</a:t>
            </a:fld>
            <a:endParaRPr lang="es-419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CB407-5CC1-4962-AC0B-8BD13AED09F8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51871509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 anchor="ctr" anchorCtr="0"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5"/>
            <a:ext cx="3050438" cy="57626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0916"/>
            <a:ext cx="2691242" cy="158409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7"/>
            <a:ext cx="3050438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8"/>
            <a:ext cx="3050438" cy="91257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3" y="4532842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3" y="5109107"/>
            <a:ext cx="3050438" cy="917947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245" y="2603500"/>
            <a:ext cx="1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7352" y="2603500"/>
            <a:ext cx="0" cy="3461811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1" i="0" u="none" strike="noStrike" kern="1200" cap="none" spc="0" normalizeH="0" baseline="0" noProof="0" smtClean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11693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595033"/>
            <a:ext cx="8825659" cy="3424768"/>
          </a:xfrm>
        </p:spPr>
        <p:txBody>
          <a:bodyPr vert="eaVert" anchor="t" anchorCtr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1" i="0" u="none" strike="noStrike" kern="1200" cap="none" spc="0" normalizeH="0" baseline="0" noProof="0" smtClean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923011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6"/>
            <a:ext cx="1441567" cy="4748591"/>
          </a:xfrm>
          <a:prstGeom prst="rect">
            <a:avLst/>
          </a:prstGeo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5"/>
            <a:ext cx="6256025" cy="4748591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1" i="0" u="none" strike="noStrike" kern="1200" cap="none" spc="0" normalizeH="0" baseline="0" noProof="0" smtClean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049562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4">
  <p:cSld name="Slide 14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30"/>
            <a:ext cx="12191996" cy="686387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>
            <a:spLocks noGrp="1"/>
          </p:cNvSpPr>
          <p:nvPr>
            <p:ph type="ctrTitle"/>
          </p:nvPr>
        </p:nvSpPr>
        <p:spPr>
          <a:xfrm>
            <a:off x="789800" y="592333"/>
            <a:ext cx="10506800" cy="10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3800"/>
              <a:buFont typeface="Montserrat"/>
              <a:buNone/>
              <a:defRPr sz="5067" b="1">
                <a:solidFill>
                  <a:srgbClr val="00448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3800"/>
              <a:buNone/>
              <a:defRPr sz="5067">
                <a:solidFill>
                  <a:srgbClr val="00448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3800"/>
              <a:buNone/>
              <a:defRPr sz="5067">
                <a:solidFill>
                  <a:srgbClr val="00448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3800"/>
              <a:buNone/>
              <a:defRPr sz="5067">
                <a:solidFill>
                  <a:srgbClr val="00448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3800"/>
              <a:buNone/>
              <a:defRPr sz="5067">
                <a:solidFill>
                  <a:srgbClr val="00448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3800"/>
              <a:buNone/>
              <a:defRPr sz="5067">
                <a:solidFill>
                  <a:srgbClr val="00448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3800"/>
              <a:buNone/>
              <a:defRPr sz="5067">
                <a:solidFill>
                  <a:srgbClr val="00448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3800"/>
              <a:buNone/>
              <a:defRPr sz="5067">
                <a:solidFill>
                  <a:srgbClr val="00448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3800"/>
              <a:buNone/>
              <a:defRPr sz="5067">
                <a:solidFill>
                  <a:srgbClr val="004483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r"/>
            <a:fld id="{00000000-1234-1234-1234-123412341234}" type="slidenum">
              <a:rPr lang="es-419" smtClean="0"/>
              <a:pPr algn="r"/>
              <a:t>‹Nº›</a:t>
            </a:fld>
            <a:endParaRPr lang="es-419"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415600" y="2798267"/>
            <a:ext cx="11360800" cy="32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1800"/>
              <a:buFont typeface="Montserrat"/>
              <a:buChar char="●"/>
              <a:defRPr>
                <a:solidFill>
                  <a:srgbClr val="00448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1400"/>
              <a:buFont typeface="Montserrat"/>
              <a:buChar char="○"/>
              <a:defRPr>
                <a:solidFill>
                  <a:srgbClr val="00448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1400"/>
              <a:buFont typeface="Montserrat"/>
              <a:buChar char="■"/>
              <a:defRPr>
                <a:solidFill>
                  <a:srgbClr val="00448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1400"/>
              <a:buFont typeface="Montserrat"/>
              <a:buChar char="●"/>
              <a:defRPr>
                <a:solidFill>
                  <a:srgbClr val="00448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1400"/>
              <a:buFont typeface="Montserrat"/>
              <a:buChar char="○"/>
              <a:defRPr>
                <a:solidFill>
                  <a:srgbClr val="00448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1400"/>
              <a:buFont typeface="Montserrat"/>
              <a:buChar char="■"/>
              <a:defRPr>
                <a:solidFill>
                  <a:srgbClr val="00448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1400"/>
              <a:buFont typeface="Montserrat"/>
              <a:buChar char="●"/>
              <a:defRPr>
                <a:solidFill>
                  <a:srgbClr val="00448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1400"/>
              <a:buFont typeface="Montserrat"/>
              <a:buChar char="○"/>
              <a:defRPr>
                <a:solidFill>
                  <a:srgbClr val="00448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1400"/>
              <a:buFont typeface="Montserrat"/>
              <a:buChar char="■"/>
              <a:defRPr>
                <a:solidFill>
                  <a:srgbClr val="00448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2562332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70483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757931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295428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116932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595312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7075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D888-227C-4621-B496-F42F27992E4C}" type="datetimeFigureOut">
              <a:rPr lang="es-419" smtClean="0"/>
              <a:t>22/1/2025</a:t>
            </a:fld>
            <a:endParaRPr lang="es-419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CB407-5CC1-4962-AC0B-8BD13AED09F8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72964735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103122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764020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618417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519447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96098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873842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121760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11463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734406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9813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a" type="title">
  <p:cSld name="Portada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1"/>
            <a:ext cx="1219200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4491940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779251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2">
  <p:cSld name="Slide 12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1"/>
            <a:ext cx="12192004" cy="6857991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>
            <a:spLocks noGrp="1"/>
          </p:cNvSpPr>
          <p:nvPr>
            <p:ph type="ctrTitle"/>
          </p:nvPr>
        </p:nvSpPr>
        <p:spPr>
          <a:xfrm>
            <a:off x="4943433" y="617333"/>
            <a:ext cx="6470000" cy="19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Montserrat"/>
              <a:buNone/>
              <a:defRPr sz="5467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5467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5467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5467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5467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5467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5467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5467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54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>
            <a:off x="415600" y="2810767"/>
            <a:ext cx="53332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867">
                <a:solidFill>
                  <a:schemeClr val="lt1"/>
                </a:solidFill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2"/>
          </p:nvPr>
        </p:nvSpPr>
        <p:spPr>
          <a:xfrm>
            <a:off x="6443200" y="2810767"/>
            <a:ext cx="53332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867">
                <a:solidFill>
                  <a:schemeClr val="lt1"/>
                </a:solidFill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458818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a" type="title">
  <p:cSld name="Portada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1"/>
            <a:ext cx="1219200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s-419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‹Nº›</a:t>
            </a:fld>
            <a:endParaRPr lang="es-419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5032631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a II">
  <p:cSld name="Portada II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s-419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‹Nº›</a:t>
            </a:fld>
            <a:endParaRPr lang="es-419" kern="0">
              <a:solidFill>
                <a:srgbClr val="595959"/>
              </a:solidFill>
              <a:cs typeface="Arial"/>
              <a:sym typeface="Arial"/>
            </a:endParaRPr>
          </a:p>
        </p:txBody>
      </p:sp>
      <p:pic>
        <p:nvPicPr>
          <p:cNvPr id="14" name="Google Shape;14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"/>
            <a:ext cx="12192011" cy="68580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198960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">
  <p:cSld name="Slide 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1"/>
            <a:ext cx="1219200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4"/>
          <p:cNvSpPr txBox="1">
            <a:spLocks noGrp="1"/>
          </p:cNvSpPr>
          <p:nvPr>
            <p:ph type="ctrTitle"/>
          </p:nvPr>
        </p:nvSpPr>
        <p:spPr>
          <a:xfrm>
            <a:off x="4826600" y="554767"/>
            <a:ext cx="6470000" cy="19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Montserrat"/>
              <a:buNone/>
              <a:defRPr sz="5467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100"/>
              <a:buNone/>
              <a:defRPr sz="5467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100"/>
              <a:buNone/>
              <a:defRPr sz="5467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100"/>
              <a:buNone/>
              <a:defRPr sz="5467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100"/>
              <a:buNone/>
              <a:defRPr sz="5467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100"/>
              <a:buNone/>
              <a:defRPr sz="5467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100"/>
              <a:buNone/>
              <a:defRPr sz="5467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100"/>
              <a:buNone/>
              <a:defRPr sz="5467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100"/>
              <a:buNone/>
              <a:defRPr sz="5467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subTitle" idx="1"/>
          </p:nvPr>
        </p:nvSpPr>
        <p:spPr>
          <a:xfrm>
            <a:off x="789800" y="2900600"/>
            <a:ext cx="1061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s-419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‹Nº›</a:t>
            </a:fld>
            <a:endParaRPr lang="es-419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353031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2">
  <p:cSld name="Slide 2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1"/>
            <a:ext cx="1219200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5"/>
          <p:cNvSpPr txBox="1">
            <a:spLocks noGrp="1"/>
          </p:cNvSpPr>
          <p:nvPr>
            <p:ph type="ctrTitle"/>
          </p:nvPr>
        </p:nvSpPr>
        <p:spPr>
          <a:xfrm>
            <a:off x="789800" y="517200"/>
            <a:ext cx="6470000" cy="19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A5F1A"/>
              </a:buClr>
              <a:buSzPts val="4100"/>
              <a:buFont typeface="Montserrat"/>
              <a:buNone/>
              <a:defRPr sz="5467" b="1">
                <a:solidFill>
                  <a:srgbClr val="EA5F1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4100"/>
              <a:buNone/>
              <a:defRPr sz="5467">
                <a:solidFill>
                  <a:srgbClr val="00448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4100"/>
              <a:buNone/>
              <a:defRPr sz="5467">
                <a:solidFill>
                  <a:srgbClr val="00448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4100"/>
              <a:buNone/>
              <a:defRPr sz="5467">
                <a:solidFill>
                  <a:srgbClr val="00448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4100"/>
              <a:buNone/>
              <a:defRPr sz="5467">
                <a:solidFill>
                  <a:srgbClr val="00448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4100"/>
              <a:buNone/>
              <a:defRPr sz="5467">
                <a:solidFill>
                  <a:srgbClr val="00448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4100"/>
              <a:buNone/>
              <a:defRPr sz="5467">
                <a:solidFill>
                  <a:srgbClr val="00448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4100"/>
              <a:buNone/>
              <a:defRPr sz="5467">
                <a:solidFill>
                  <a:srgbClr val="00448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4100"/>
              <a:buNone/>
              <a:defRPr sz="5467">
                <a:solidFill>
                  <a:srgbClr val="004483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1"/>
          </p:nvPr>
        </p:nvSpPr>
        <p:spPr>
          <a:xfrm>
            <a:off x="789800" y="2900600"/>
            <a:ext cx="1061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1600"/>
              <a:buNone/>
              <a:defRPr sz="2133">
                <a:solidFill>
                  <a:srgbClr val="00448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2800"/>
              <a:buNone/>
              <a:defRPr sz="3733">
                <a:solidFill>
                  <a:srgbClr val="00448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2800"/>
              <a:buNone/>
              <a:defRPr sz="3733">
                <a:solidFill>
                  <a:srgbClr val="00448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2800"/>
              <a:buNone/>
              <a:defRPr sz="3733">
                <a:solidFill>
                  <a:srgbClr val="00448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2800"/>
              <a:buNone/>
              <a:defRPr sz="3733">
                <a:solidFill>
                  <a:srgbClr val="00448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2800"/>
              <a:buNone/>
              <a:defRPr sz="3733">
                <a:solidFill>
                  <a:srgbClr val="00448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2800"/>
              <a:buNone/>
              <a:defRPr sz="3733">
                <a:solidFill>
                  <a:srgbClr val="00448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2800"/>
              <a:buNone/>
              <a:defRPr sz="3733">
                <a:solidFill>
                  <a:srgbClr val="00448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2800"/>
              <a:buNone/>
              <a:defRPr sz="3733">
                <a:solidFill>
                  <a:srgbClr val="004483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s-419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‹Nº›</a:t>
            </a:fld>
            <a:endParaRPr lang="es-419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9368131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3">
  <p:cSld name="Slide 3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1"/>
            <a:ext cx="1219200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6"/>
          <p:cNvSpPr txBox="1">
            <a:spLocks noGrp="1"/>
          </p:cNvSpPr>
          <p:nvPr>
            <p:ph type="ctrTitle"/>
          </p:nvPr>
        </p:nvSpPr>
        <p:spPr>
          <a:xfrm>
            <a:off x="789800" y="517200"/>
            <a:ext cx="6470000" cy="19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4100"/>
              <a:buFont typeface="Montserrat"/>
              <a:buNone/>
              <a:defRPr sz="5467" b="1">
                <a:solidFill>
                  <a:srgbClr val="00448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4100"/>
              <a:buNone/>
              <a:defRPr sz="5467">
                <a:solidFill>
                  <a:srgbClr val="00448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4100"/>
              <a:buNone/>
              <a:defRPr sz="5467">
                <a:solidFill>
                  <a:srgbClr val="00448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4100"/>
              <a:buNone/>
              <a:defRPr sz="5467">
                <a:solidFill>
                  <a:srgbClr val="00448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4100"/>
              <a:buNone/>
              <a:defRPr sz="5467">
                <a:solidFill>
                  <a:srgbClr val="00448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4100"/>
              <a:buNone/>
              <a:defRPr sz="5467">
                <a:solidFill>
                  <a:srgbClr val="00448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4100"/>
              <a:buNone/>
              <a:defRPr sz="5467">
                <a:solidFill>
                  <a:srgbClr val="00448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4100"/>
              <a:buNone/>
              <a:defRPr sz="5467">
                <a:solidFill>
                  <a:srgbClr val="00448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4100"/>
              <a:buNone/>
              <a:defRPr sz="5467">
                <a:solidFill>
                  <a:srgbClr val="004483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ubTitle" idx="1"/>
          </p:nvPr>
        </p:nvSpPr>
        <p:spPr>
          <a:xfrm>
            <a:off x="789800" y="2900600"/>
            <a:ext cx="1061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1600"/>
              <a:buNone/>
              <a:defRPr sz="2133">
                <a:solidFill>
                  <a:srgbClr val="004483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2800"/>
              <a:buNone/>
              <a:defRPr sz="3733">
                <a:solidFill>
                  <a:srgbClr val="004483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2800"/>
              <a:buNone/>
              <a:defRPr sz="3733">
                <a:solidFill>
                  <a:srgbClr val="004483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2800"/>
              <a:buNone/>
              <a:defRPr sz="3733">
                <a:solidFill>
                  <a:srgbClr val="004483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2800"/>
              <a:buNone/>
              <a:defRPr sz="3733">
                <a:solidFill>
                  <a:srgbClr val="004483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2800"/>
              <a:buNone/>
              <a:defRPr sz="3733">
                <a:solidFill>
                  <a:srgbClr val="004483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2800"/>
              <a:buNone/>
              <a:defRPr sz="3733">
                <a:solidFill>
                  <a:srgbClr val="004483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2800"/>
              <a:buNone/>
              <a:defRPr sz="3733">
                <a:solidFill>
                  <a:srgbClr val="004483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2800"/>
              <a:buNone/>
              <a:defRPr sz="3733">
                <a:solidFill>
                  <a:srgbClr val="004483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s-419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‹Nº›</a:t>
            </a:fld>
            <a:endParaRPr lang="es-419" kern="0">
              <a:solidFill>
                <a:srgbClr val="595959"/>
              </a:solidFill>
              <a:cs typeface="Arial"/>
              <a:sym typeface="Arial"/>
            </a:endParaRPr>
          </a:p>
        </p:txBody>
      </p:sp>
      <p:sp>
        <p:nvSpPr>
          <p:cNvPr id="30" name="Google Shape;30;p6"/>
          <p:cNvSpPr txBox="1">
            <a:spLocks noGrp="1"/>
          </p:cNvSpPr>
          <p:nvPr>
            <p:ph type="subTitle" idx="2"/>
          </p:nvPr>
        </p:nvSpPr>
        <p:spPr>
          <a:xfrm>
            <a:off x="567500" y="4805800"/>
            <a:ext cx="4613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634081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4">
  <p:cSld name="Slide 4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1"/>
            <a:ext cx="1219200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33;p7"/>
          <p:cNvSpPr txBox="1">
            <a:spLocks noGrp="1"/>
          </p:cNvSpPr>
          <p:nvPr>
            <p:ph type="ctrTitle"/>
          </p:nvPr>
        </p:nvSpPr>
        <p:spPr>
          <a:xfrm>
            <a:off x="789800" y="517200"/>
            <a:ext cx="6470000" cy="19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A5F1A"/>
              </a:buClr>
              <a:buSzPts val="4100"/>
              <a:buFont typeface="Montserrat"/>
              <a:buNone/>
              <a:defRPr sz="5467" b="1">
                <a:solidFill>
                  <a:srgbClr val="EA5F1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EA5F1A"/>
              </a:buClr>
              <a:buSzPts val="4100"/>
              <a:buNone/>
              <a:defRPr sz="5467">
                <a:solidFill>
                  <a:srgbClr val="EA5F1A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EA5F1A"/>
              </a:buClr>
              <a:buSzPts val="4100"/>
              <a:buNone/>
              <a:defRPr sz="5467">
                <a:solidFill>
                  <a:srgbClr val="EA5F1A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EA5F1A"/>
              </a:buClr>
              <a:buSzPts val="4100"/>
              <a:buNone/>
              <a:defRPr sz="5467">
                <a:solidFill>
                  <a:srgbClr val="EA5F1A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EA5F1A"/>
              </a:buClr>
              <a:buSzPts val="4100"/>
              <a:buNone/>
              <a:defRPr sz="5467">
                <a:solidFill>
                  <a:srgbClr val="EA5F1A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EA5F1A"/>
              </a:buClr>
              <a:buSzPts val="4100"/>
              <a:buNone/>
              <a:defRPr sz="5467">
                <a:solidFill>
                  <a:srgbClr val="EA5F1A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EA5F1A"/>
              </a:buClr>
              <a:buSzPts val="4100"/>
              <a:buNone/>
              <a:defRPr sz="5467">
                <a:solidFill>
                  <a:srgbClr val="EA5F1A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EA5F1A"/>
              </a:buClr>
              <a:buSzPts val="4100"/>
              <a:buNone/>
              <a:defRPr sz="5467">
                <a:solidFill>
                  <a:srgbClr val="EA5F1A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EA5F1A"/>
              </a:buClr>
              <a:buSzPts val="4100"/>
              <a:buNone/>
              <a:defRPr sz="5467">
                <a:solidFill>
                  <a:srgbClr val="EA5F1A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ubTitle" idx="1"/>
          </p:nvPr>
        </p:nvSpPr>
        <p:spPr>
          <a:xfrm>
            <a:off x="789800" y="2900600"/>
            <a:ext cx="1061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5F1A"/>
              </a:buClr>
              <a:buSzPts val="1600"/>
              <a:buNone/>
              <a:defRPr sz="2133">
                <a:solidFill>
                  <a:srgbClr val="EA5F1A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5F1A"/>
              </a:buClr>
              <a:buSzPts val="2800"/>
              <a:buNone/>
              <a:defRPr sz="3733">
                <a:solidFill>
                  <a:srgbClr val="EA5F1A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5F1A"/>
              </a:buClr>
              <a:buSzPts val="2800"/>
              <a:buNone/>
              <a:defRPr sz="3733">
                <a:solidFill>
                  <a:srgbClr val="EA5F1A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5F1A"/>
              </a:buClr>
              <a:buSzPts val="2800"/>
              <a:buNone/>
              <a:defRPr sz="3733">
                <a:solidFill>
                  <a:srgbClr val="EA5F1A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5F1A"/>
              </a:buClr>
              <a:buSzPts val="2800"/>
              <a:buNone/>
              <a:defRPr sz="3733">
                <a:solidFill>
                  <a:srgbClr val="EA5F1A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5F1A"/>
              </a:buClr>
              <a:buSzPts val="2800"/>
              <a:buNone/>
              <a:defRPr sz="3733">
                <a:solidFill>
                  <a:srgbClr val="EA5F1A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5F1A"/>
              </a:buClr>
              <a:buSzPts val="2800"/>
              <a:buNone/>
              <a:defRPr sz="3733">
                <a:solidFill>
                  <a:srgbClr val="EA5F1A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5F1A"/>
              </a:buClr>
              <a:buSzPts val="2800"/>
              <a:buNone/>
              <a:defRPr sz="3733">
                <a:solidFill>
                  <a:srgbClr val="EA5F1A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5F1A"/>
              </a:buClr>
              <a:buSzPts val="2800"/>
              <a:buNone/>
              <a:defRPr sz="3733">
                <a:solidFill>
                  <a:srgbClr val="EA5F1A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s-419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‹Nº›</a:t>
            </a:fld>
            <a:endParaRPr lang="es-419" kern="0">
              <a:solidFill>
                <a:srgbClr val="595959"/>
              </a:solidFill>
              <a:cs typeface="Arial"/>
              <a:sym typeface="Arial"/>
            </a:endParaRPr>
          </a:p>
        </p:txBody>
      </p:sp>
      <p:sp>
        <p:nvSpPr>
          <p:cNvPr id="36" name="Google Shape;36;p7"/>
          <p:cNvSpPr txBox="1">
            <a:spLocks noGrp="1"/>
          </p:cNvSpPr>
          <p:nvPr>
            <p:ph type="subTitle" idx="2"/>
          </p:nvPr>
        </p:nvSpPr>
        <p:spPr>
          <a:xfrm>
            <a:off x="567500" y="4805800"/>
            <a:ext cx="4613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162527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5">
  <p:cSld name="Slide 5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1"/>
            <a:ext cx="1219200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8"/>
          <p:cNvSpPr txBox="1">
            <a:spLocks noGrp="1"/>
          </p:cNvSpPr>
          <p:nvPr>
            <p:ph type="ctrTitle"/>
          </p:nvPr>
        </p:nvSpPr>
        <p:spPr>
          <a:xfrm>
            <a:off x="4932200" y="592300"/>
            <a:ext cx="6470000" cy="19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4100"/>
              <a:buFont typeface="Montserrat"/>
              <a:buNone/>
              <a:defRPr sz="5467" b="1">
                <a:solidFill>
                  <a:srgbClr val="00448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4100"/>
              <a:buNone/>
              <a:defRPr sz="5467">
                <a:solidFill>
                  <a:srgbClr val="00448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4100"/>
              <a:buNone/>
              <a:defRPr sz="5467">
                <a:solidFill>
                  <a:srgbClr val="00448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4100"/>
              <a:buNone/>
              <a:defRPr sz="5467">
                <a:solidFill>
                  <a:srgbClr val="00448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4100"/>
              <a:buNone/>
              <a:defRPr sz="5467">
                <a:solidFill>
                  <a:srgbClr val="00448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4100"/>
              <a:buNone/>
              <a:defRPr sz="5467">
                <a:solidFill>
                  <a:srgbClr val="00448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4100"/>
              <a:buNone/>
              <a:defRPr sz="5467">
                <a:solidFill>
                  <a:srgbClr val="00448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4100"/>
              <a:buNone/>
              <a:defRPr sz="5467">
                <a:solidFill>
                  <a:srgbClr val="00448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4100"/>
              <a:buNone/>
              <a:defRPr sz="5467">
                <a:solidFill>
                  <a:srgbClr val="004483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8"/>
          <p:cNvSpPr txBox="1">
            <a:spLocks noGrp="1"/>
          </p:cNvSpPr>
          <p:nvPr>
            <p:ph type="subTitle" idx="1"/>
          </p:nvPr>
        </p:nvSpPr>
        <p:spPr>
          <a:xfrm>
            <a:off x="789800" y="3810617"/>
            <a:ext cx="1061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s-419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‹Nº›</a:t>
            </a:fld>
            <a:endParaRPr lang="es-419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8444610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6">
  <p:cSld name="Slide 6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1"/>
            <a:ext cx="12192004" cy="686394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9"/>
          <p:cNvSpPr txBox="1">
            <a:spLocks noGrp="1"/>
          </p:cNvSpPr>
          <p:nvPr>
            <p:ph type="ctrTitle"/>
          </p:nvPr>
        </p:nvSpPr>
        <p:spPr>
          <a:xfrm>
            <a:off x="789800" y="567267"/>
            <a:ext cx="6470000" cy="19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A5F1A"/>
              </a:buClr>
              <a:buSzPts val="4100"/>
              <a:buFont typeface="Montserrat"/>
              <a:buNone/>
              <a:defRPr sz="5467" b="1">
                <a:solidFill>
                  <a:srgbClr val="EA5F1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4100"/>
              <a:buNone/>
              <a:defRPr sz="5467">
                <a:solidFill>
                  <a:srgbClr val="00448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4100"/>
              <a:buNone/>
              <a:defRPr sz="5467">
                <a:solidFill>
                  <a:srgbClr val="00448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4100"/>
              <a:buNone/>
              <a:defRPr sz="5467">
                <a:solidFill>
                  <a:srgbClr val="00448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4100"/>
              <a:buNone/>
              <a:defRPr sz="5467">
                <a:solidFill>
                  <a:srgbClr val="00448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4100"/>
              <a:buNone/>
              <a:defRPr sz="5467">
                <a:solidFill>
                  <a:srgbClr val="00448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4100"/>
              <a:buNone/>
              <a:defRPr sz="5467">
                <a:solidFill>
                  <a:srgbClr val="00448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4100"/>
              <a:buNone/>
              <a:defRPr sz="5467">
                <a:solidFill>
                  <a:srgbClr val="00448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4100"/>
              <a:buNone/>
              <a:defRPr sz="5467">
                <a:solidFill>
                  <a:srgbClr val="004483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789800" y="3810617"/>
            <a:ext cx="1061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s-419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‹Nº›</a:t>
            </a:fld>
            <a:endParaRPr lang="es-419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94094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87338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1"/>
            <a:ext cx="12192004" cy="686394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10"/>
          <p:cNvSpPr txBox="1">
            <a:spLocks noGrp="1"/>
          </p:cNvSpPr>
          <p:nvPr>
            <p:ph type="ctrTitle"/>
          </p:nvPr>
        </p:nvSpPr>
        <p:spPr>
          <a:xfrm>
            <a:off x="789800" y="592300"/>
            <a:ext cx="6470000" cy="19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4100"/>
              <a:buFont typeface="Montserrat"/>
              <a:buNone/>
              <a:defRPr sz="5467" b="1">
                <a:solidFill>
                  <a:srgbClr val="00448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4100"/>
              <a:buNone/>
              <a:defRPr sz="5467">
                <a:solidFill>
                  <a:srgbClr val="00448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4100"/>
              <a:buNone/>
              <a:defRPr sz="5467">
                <a:solidFill>
                  <a:srgbClr val="00448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4100"/>
              <a:buNone/>
              <a:defRPr sz="5467">
                <a:solidFill>
                  <a:srgbClr val="00448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4100"/>
              <a:buNone/>
              <a:defRPr sz="5467">
                <a:solidFill>
                  <a:srgbClr val="00448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4100"/>
              <a:buNone/>
              <a:defRPr sz="5467">
                <a:solidFill>
                  <a:srgbClr val="00448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4100"/>
              <a:buNone/>
              <a:defRPr sz="5467">
                <a:solidFill>
                  <a:srgbClr val="00448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4100"/>
              <a:buNone/>
              <a:defRPr sz="5467">
                <a:solidFill>
                  <a:srgbClr val="00448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4100"/>
              <a:buNone/>
              <a:defRPr sz="5467">
                <a:solidFill>
                  <a:srgbClr val="004483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subTitle" idx="1"/>
          </p:nvPr>
        </p:nvSpPr>
        <p:spPr>
          <a:xfrm>
            <a:off x="789800" y="2903551"/>
            <a:ext cx="1061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5F1A"/>
              </a:buClr>
              <a:buSzPts val="1600"/>
              <a:buNone/>
              <a:defRPr sz="2133">
                <a:solidFill>
                  <a:srgbClr val="EA5F1A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5F1A"/>
              </a:buClr>
              <a:buSzPts val="2800"/>
              <a:buNone/>
              <a:defRPr sz="3733">
                <a:solidFill>
                  <a:srgbClr val="EA5F1A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5F1A"/>
              </a:buClr>
              <a:buSzPts val="2800"/>
              <a:buNone/>
              <a:defRPr sz="3733">
                <a:solidFill>
                  <a:srgbClr val="EA5F1A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5F1A"/>
              </a:buClr>
              <a:buSzPts val="2800"/>
              <a:buNone/>
              <a:defRPr sz="3733">
                <a:solidFill>
                  <a:srgbClr val="EA5F1A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5F1A"/>
              </a:buClr>
              <a:buSzPts val="2800"/>
              <a:buNone/>
              <a:defRPr sz="3733">
                <a:solidFill>
                  <a:srgbClr val="EA5F1A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5F1A"/>
              </a:buClr>
              <a:buSzPts val="2800"/>
              <a:buNone/>
              <a:defRPr sz="3733">
                <a:solidFill>
                  <a:srgbClr val="EA5F1A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5F1A"/>
              </a:buClr>
              <a:buSzPts val="2800"/>
              <a:buNone/>
              <a:defRPr sz="3733">
                <a:solidFill>
                  <a:srgbClr val="EA5F1A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5F1A"/>
              </a:buClr>
              <a:buSzPts val="2800"/>
              <a:buNone/>
              <a:defRPr sz="3733">
                <a:solidFill>
                  <a:srgbClr val="EA5F1A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5F1A"/>
              </a:buClr>
              <a:buSzPts val="2800"/>
              <a:buNone/>
              <a:defRPr sz="3733">
                <a:solidFill>
                  <a:srgbClr val="EA5F1A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s-419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‹Nº›</a:t>
            </a:fld>
            <a:endParaRPr lang="es-419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3238579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8">
  <p:cSld name="Slide 8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30"/>
            <a:ext cx="12192004" cy="6863879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1"/>
          <p:cNvSpPr txBox="1">
            <a:spLocks noGrp="1"/>
          </p:cNvSpPr>
          <p:nvPr>
            <p:ph type="ctrTitle"/>
          </p:nvPr>
        </p:nvSpPr>
        <p:spPr>
          <a:xfrm>
            <a:off x="4932200" y="579800"/>
            <a:ext cx="6470000" cy="19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EA5F1A"/>
              </a:buClr>
              <a:buSzPts val="4100"/>
              <a:buFont typeface="Montserrat"/>
              <a:buNone/>
              <a:defRPr sz="5467" b="1">
                <a:solidFill>
                  <a:srgbClr val="EA5F1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4100"/>
              <a:buNone/>
              <a:defRPr sz="5467">
                <a:solidFill>
                  <a:srgbClr val="00448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4100"/>
              <a:buNone/>
              <a:defRPr sz="5467">
                <a:solidFill>
                  <a:srgbClr val="00448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4100"/>
              <a:buNone/>
              <a:defRPr sz="5467">
                <a:solidFill>
                  <a:srgbClr val="00448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4100"/>
              <a:buNone/>
              <a:defRPr sz="5467">
                <a:solidFill>
                  <a:srgbClr val="00448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4100"/>
              <a:buNone/>
              <a:defRPr sz="5467">
                <a:solidFill>
                  <a:srgbClr val="00448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4100"/>
              <a:buNone/>
              <a:defRPr sz="5467">
                <a:solidFill>
                  <a:srgbClr val="00448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4100"/>
              <a:buNone/>
              <a:defRPr sz="5467">
                <a:solidFill>
                  <a:srgbClr val="00448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4100"/>
              <a:buNone/>
              <a:defRPr sz="5467">
                <a:solidFill>
                  <a:srgbClr val="004483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ubTitle" idx="1"/>
          </p:nvPr>
        </p:nvSpPr>
        <p:spPr>
          <a:xfrm>
            <a:off x="789800" y="2903551"/>
            <a:ext cx="1061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1600"/>
              <a:buNone/>
              <a:defRPr sz="2133">
                <a:solidFill>
                  <a:srgbClr val="00448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5F1A"/>
              </a:buClr>
              <a:buSzPts val="2800"/>
              <a:buNone/>
              <a:defRPr sz="3733">
                <a:solidFill>
                  <a:srgbClr val="EA5F1A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5F1A"/>
              </a:buClr>
              <a:buSzPts val="2800"/>
              <a:buNone/>
              <a:defRPr sz="3733">
                <a:solidFill>
                  <a:srgbClr val="EA5F1A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5F1A"/>
              </a:buClr>
              <a:buSzPts val="2800"/>
              <a:buNone/>
              <a:defRPr sz="3733">
                <a:solidFill>
                  <a:srgbClr val="EA5F1A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5F1A"/>
              </a:buClr>
              <a:buSzPts val="2800"/>
              <a:buNone/>
              <a:defRPr sz="3733">
                <a:solidFill>
                  <a:srgbClr val="EA5F1A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5F1A"/>
              </a:buClr>
              <a:buSzPts val="2800"/>
              <a:buNone/>
              <a:defRPr sz="3733">
                <a:solidFill>
                  <a:srgbClr val="EA5F1A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5F1A"/>
              </a:buClr>
              <a:buSzPts val="2800"/>
              <a:buNone/>
              <a:defRPr sz="3733">
                <a:solidFill>
                  <a:srgbClr val="EA5F1A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5F1A"/>
              </a:buClr>
              <a:buSzPts val="2800"/>
              <a:buNone/>
              <a:defRPr sz="3733">
                <a:solidFill>
                  <a:srgbClr val="EA5F1A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5F1A"/>
              </a:buClr>
              <a:buSzPts val="2800"/>
              <a:buNone/>
              <a:defRPr sz="3733">
                <a:solidFill>
                  <a:srgbClr val="EA5F1A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s-419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‹Nº›</a:t>
            </a:fld>
            <a:endParaRPr lang="es-419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2048425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9">
  <p:cSld name="Slide 9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30"/>
            <a:ext cx="12192004" cy="6863879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2"/>
          <p:cNvSpPr txBox="1">
            <a:spLocks noGrp="1"/>
          </p:cNvSpPr>
          <p:nvPr>
            <p:ph type="ctrTitle"/>
          </p:nvPr>
        </p:nvSpPr>
        <p:spPr>
          <a:xfrm>
            <a:off x="4932200" y="579800"/>
            <a:ext cx="6470000" cy="19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Montserrat"/>
              <a:buNone/>
              <a:defRPr sz="5467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5467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5467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5467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5467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5467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5467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5467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54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subTitle" idx="1"/>
          </p:nvPr>
        </p:nvSpPr>
        <p:spPr>
          <a:xfrm>
            <a:off x="789800" y="2903551"/>
            <a:ext cx="1061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s-419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‹Nº›</a:t>
            </a:fld>
            <a:endParaRPr lang="es-419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776467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0">
  <p:cSld name="Slide 10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29"/>
            <a:ext cx="12192004" cy="6857936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 txBox="1">
            <a:spLocks noGrp="1"/>
          </p:cNvSpPr>
          <p:nvPr>
            <p:ph type="ctrTitle"/>
          </p:nvPr>
        </p:nvSpPr>
        <p:spPr>
          <a:xfrm>
            <a:off x="789800" y="592300"/>
            <a:ext cx="6470000" cy="19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Montserrat"/>
              <a:buNone/>
              <a:defRPr sz="5467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5467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5467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5467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5467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5467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5467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5467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54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1"/>
          </p:nvPr>
        </p:nvSpPr>
        <p:spPr>
          <a:xfrm>
            <a:off x="789800" y="2903567"/>
            <a:ext cx="10506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s-419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‹Nº›</a:t>
            </a:fld>
            <a:endParaRPr lang="es-419" kern="0">
              <a:solidFill>
                <a:srgbClr val="595959"/>
              </a:solidFill>
              <a:cs typeface="Arial"/>
              <a:sym typeface="Arial"/>
            </a:endParaRPr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2"/>
          </p:nvPr>
        </p:nvSpPr>
        <p:spPr>
          <a:xfrm>
            <a:off x="789800" y="5021500"/>
            <a:ext cx="5204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 b="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434117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1">
  <p:cSld name="Slide 11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1"/>
            <a:ext cx="12192017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 txBox="1">
            <a:spLocks noGrp="1"/>
          </p:cNvSpPr>
          <p:nvPr>
            <p:ph type="ctrTitle"/>
          </p:nvPr>
        </p:nvSpPr>
        <p:spPr>
          <a:xfrm>
            <a:off x="4943433" y="617333"/>
            <a:ext cx="6470000" cy="19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Montserrat"/>
              <a:buNone/>
              <a:defRPr sz="5467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5467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5467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5467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5467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5467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5467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5467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54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ubTitle" idx="1"/>
          </p:nvPr>
        </p:nvSpPr>
        <p:spPr>
          <a:xfrm>
            <a:off x="789800" y="2903567"/>
            <a:ext cx="10506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s-419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‹Nº›</a:t>
            </a:fld>
            <a:endParaRPr lang="es-419" kern="0">
              <a:solidFill>
                <a:srgbClr val="595959"/>
              </a:solidFill>
              <a:cs typeface="Arial"/>
              <a:sym typeface="Arial"/>
            </a:endParaRPr>
          </a:p>
        </p:txBody>
      </p:sp>
      <p:sp>
        <p:nvSpPr>
          <p:cNvPr id="73" name="Google Shape;73;p14"/>
          <p:cNvSpPr txBox="1">
            <a:spLocks noGrp="1"/>
          </p:cNvSpPr>
          <p:nvPr>
            <p:ph type="subTitle" idx="2"/>
          </p:nvPr>
        </p:nvSpPr>
        <p:spPr>
          <a:xfrm>
            <a:off x="6208633" y="5059033"/>
            <a:ext cx="5204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867" b="1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9682903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2">
  <p:cSld name="Slide 12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1"/>
            <a:ext cx="12192004" cy="6857991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>
            <a:spLocks noGrp="1"/>
          </p:cNvSpPr>
          <p:nvPr>
            <p:ph type="ctrTitle"/>
          </p:nvPr>
        </p:nvSpPr>
        <p:spPr>
          <a:xfrm>
            <a:off x="4943433" y="617333"/>
            <a:ext cx="6470000" cy="19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Montserrat"/>
              <a:buNone/>
              <a:defRPr sz="5467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5467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5467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5467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5467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5467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5467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5467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54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s-419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‹Nº›</a:t>
            </a:fld>
            <a:endParaRPr lang="es-419" kern="0">
              <a:solidFill>
                <a:srgbClr val="595959"/>
              </a:solidFill>
              <a:cs typeface="Arial"/>
              <a:sym typeface="Arial"/>
            </a:endParaRPr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>
            <a:off x="415600" y="2810767"/>
            <a:ext cx="53332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867">
                <a:solidFill>
                  <a:schemeClr val="lt1"/>
                </a:solidFill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2"/>
          </p:nvPr>
        </p:nvSpPr>
        <p:spPr>
          <a:xfrm>
            <a:off x="6443200" y="2810767"/>
            <a:ext cx="53332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867">
                <a:solidFill>
                  <a:schemeClr val="lt1"/>
                </a:solidFill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6448762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3">
  <p:cSld name="Slide 13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0"/>
            <a:ext cx="12191996" cy="685800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>
            <a:spLocks noGrp="1"/>
          </p:cNvSpPr>
          <p:nvPr>
            <p:ph type="ctrTitle"/>
          </p:nvPr>
        </p:nvSpPr>
        <p:spPr>
          <a:xfrm>
            <a:off x="4943433" y="617333"/>
            <a:ext cx="6470000" cy="19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Montserrat"/>
              <a:buNone/>
              <a:defRPr sz="5467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5467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5467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5467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5467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5467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5467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5467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54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3" name="Google Shape;83;p1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s-419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‹Nº›</a:t>
            </a:fld>
            <a:endParaRPr lang="es-419" kern="0">
              <a:solidFill>
                <a:srgbClr val="595959"/>
              </a:solidFill>
              <a:cs typeface="Arial"/>
              <a:sym typeface="Arial"/>
            </a:endParaRPr>
          </a:p>
        </p:txBody>
      </p:sp>
      <p:sp>
        <p:nvSpPr>
          <p:cNvPr id="84" name="Google Shape;84;p16"/>
          <p:cNvSpPr txBox="1">
            <a:spLocks noGrp="1"/>
          </p:cNvSpPr>
          <p:nvPr>
            <p:ph type="body" idx="1"/>
          </p:nvPr>
        </p:nvSpPr>
        <p:spPr>
          <a:xfrm>
            <a:off x="415600" y="2810767"/>
            <a:ext cx="53332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867">
                <a:solidFill>
                  <a:schemeClr val="lt1"/>
                </a:solidFill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5" name="Google Shape;85;p16"/>
          <p:cNvSpPr txBox="1">
            <a:spLocks noGrp="1"/>
          </p:cNvSpPr>
          <p:nvPr>
            <p:ph type="body" idx="2"/>
          </p:nvPr>
        </p:nvSpPr>
        <p:spPr>
          <a:xfrm>
            <a:off x="6443200" y="2810767"/>
            <a:ext cx="53332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867">
                <a:solidFill>
                  <a:schemeClr val="lt1"/>
                </a:solidFill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2531204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4">
  <p:cSld name="Slide 14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30"/>
            <a:ext cx="12191996" cy="686387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>
            <a:spLocks noGrp="1"/>
          </p:cNvSpPr>
          <p:nvPr>
            <p:ph type="ctrTitle"/>
          </p:nvPr>
        </p:nvSpPr>
        <p:spPr>
          <a:xfrm>
            <a:off x="789800" y="592333"/>
            <a:ext cx="10506800" cy="10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3800"/>
              <a:buFont typeface="Montserrat"/>
              <a:buNone/>
              <a:defRPr sz="5067" b="1">
                <a:solidFill>
                  <a:srgbClr val="00448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3800"/>
              <a:buNone/>
              <a:defRPr sz="5067">
                <a:solidFill>
                  <a:srgbClr val="00448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3800"/>
              <a:buNone/>
              <a:defRPr sz="5067">
                <a:solidFill>
                  <a:srgbClr val="00448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3800"/>
              <a:buNone/>
              <a:defRPr sz="5067">
                <a:solidFill>
                  <a:srgbClr val="00448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3800"/>
              <a:buNone/>
              <a:defRPr sz="5067">
                <a:solidFill>
                  <a:srgbClr val="00448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3800"/>
              <a:buNone/>
              <a:defRPr sz="5067">
                <a:solidFill>
                  <a:srgbClr val="00448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3800"/>
              <a:buNone/>
              <a:defRPr sz="5067">
                <a:solidFill>
                  <a:srgbClr val="00448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3800"/>
              <a:buNone/>
              <a:defRPr sz="5067">
                <a:solidFill>
                  <a:srgbClr val="00448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3800"/>
              <a:buNone/>
              <a:defRPr sz="5067">
                <a:solidFill>
                  <a:srgbClr val="004483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s-419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‹Nº›</a:t>
            </a:fld>
            <a:endParaRPr lang="es-419" kern="0">
              <a:solidFill>
                <a:srgbClr val="595959"/>
              </a:solidFill>
              <a:cs typeface="Arial"/>
              <a:sym typeface="Arial"/>
            </a:endParaRPr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415600" y="2798267"/>
            <a:ext cx="11360800" cy="32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1800"/>
              <a:buFont typeface="Montserrat"/>
              <a:buChar char="●"/>
              <a:defRPr>
                <a:solidFill>
                  <a:srgbClr val="00448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1400"/>
              <a:buFont typeface="Montserrat"/>
              <a:buChar char="○"/>
              <a:defRPr>
                <a:solidFill>
                  <a:srgbClr val="00448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1400"/>
              <a:buFont typeface="Montserrat"/>
              <a:buChar char="■"/>
              <a:defRPr>
                <a:solidFill>
                  <a:srgbClr val="00448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1400"/>
              <a:buFont typeface="Montserrat"/>
              <a:buChar char="●"/>
              <a:defRPr>
                <a:solidFill>
                  <a:srgbClr val="00448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1400"/>
              <a:buFont typeface="Montserrat"/>
              <a:buChar char="○"/>
              <a:defRPr>
                <a:solidFill>
                  <a:srgbClr val="00448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1400"/>
              <a:buFont typeface="Montserrat"/>
              <a:buChar char="■"/>
              <a:defRPr>
                <a:solidFill>
                  <a:srgbClr val="00448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1400"/>
              <a:buFont typeface="Montserrat"/>
              <a:buChar char="●"/>
              <a:defRPr>
                <a:solidFill>
                  <a:srgbClr val="00448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1400"/>
              <a:buFont typeface="Montserrat"/>
              <a:buChar char="○"/>
              <a:defRPr>
                <a:solidFill>
                  <a:srgbClr val="00448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1400"/>
              <a:buFont typeface="Montserrat"/>
              <a:buChar char="■"/>
              <a:defRPr>
                <a:solidFill>
                  <a:srgbClr val="00448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8037163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5">
  <p:cSld name="Slide 15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1"/>
            <a:ext cx="1219200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/>
          <p:cNvSpPr txBox="1">
            <a:spLocks noGrp="1"/>
          </p:cNvSpPr>
          <p:nvPr>
            <p:ph type="ctrTitle"/>
          </p:nvPr>
        </p:nvSpPr>
        <p:spPr>
          <a:xfrm>
            <a:off x="764767" y="1280667"/>
            <a:ext cx="7520000" cy="10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Montserrat"/>
              <a:buNone/>
              <a:defRPr sz="5067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5067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5067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5067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5067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5067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5067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5067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50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s-419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‹Nº›</a:t>
            </a:fld>
            <a:endParaRPr lang="es-419" kern="0">
              <a:solidFill>
                <a:srgbClr val="595959"/>
              </a:solidFill>
              <a:cs typeface="Arial"/>
              <a:sym typeface="Arial"/>
            </a:endParaRPr>
          </a:p>
        </p:txBody>
      </p:sp>
      <p:sp>
        <p:nvSpPr>
          <p:cNvPr id="95" name="Google Shape;95;p18"/>
          <p:cNvSpPr txBox="1">
            <a:spLocks noGrp="1"/>
          </p:cNvSpPr>
          <p:nvPr>
            <p:ph type="subTitle" idx="1"/>
          </p:nvPr>
        </p:nvSpPr>
        <p:spPr>
          <a:xfrm>
            <a:off x="789800" y="2903567"/>
            <a:ext cx="10506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6862918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6">
  <p:cSld name="Slide 16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1"/>
            <a:ext cx="1219200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9"/>
          <p:cNvSpPr txBox="1">
            <a:spLocks noGrp="1"/>
          </p:cNvSpPr>
          <p:nvPr>
            <p:ph type="ctrTitle"/>
          </p:nvPr>
        </p:nvSpPr>
        <p:spPr>
          <a:xfrm>
            <a:off x="764767" y="1280667"/>
            <a:ext cx="7520000" cy="10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Montserrat"/>
              <a:buNone/>
              <a:defRPr sz="5067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5067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5067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5067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5067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5067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5067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5067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50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s-419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‹Nº›</a:t>
            </a:fld>
            <a:endParaRPr lang="es-419" kern="0">
              <a:solidFill>
                <a:srgbClr val="595959"/>
              </a:solidFill>
              <a:cs typeface="Arial"/>
              <a:sym typeface="Arial"/>
            </a:endParaRPr>
          </a:p>
        </p:txBody>
      </p:sp>
      <p:sp>
        <p:nvSpPr>
          <p:cNvPr id="100" name="Google Shape;100;p19"/>
          <p:cNvSpPr txBox="1">
            <a:spLocks noGrp="1"/>
          </p:cNvSpPr>
          <p:nvPr>
            <p:ph type="subTitle" idx="1"/>
          </p:nvPr>
        </p:nvSpPr>
        <p:spPr>
          <a:xfrm>
            <a:off x="789800" y="2903567"/>
            <a:ext cx="10506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2698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726031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tada III" type="blank">
  <p:cSld name="Portada III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s-419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‹Nº›</a:t>
            </a:fld>
            <a:endParaRPr lang="es-419" kern="0">
              <a:solidFill>
                <a:srgbClr val="595959"/>
              </a:solidFill>
              <a:cs typeface="Arial"/>
              <a:sym typeface="Arial"/>
            </a:endParaRPr>
          </a:p>
        </p:txBody>
      </p:sp>
      <p:pic>
        <p:nvPicPr>
          <p:cNvPr id="103" name="Google Shape;103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1"/>
            <a:ext cx="12192004" cy="68639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851779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s-419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‹Nº›</a:t>
            </a:fld>
            <a:endParaRPr lang="es-419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73960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40530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34081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10691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22171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1141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D888-227C-4621-B496-F42F27992E4C}" type="datetimeFigureOut">
              <a:rPr lang="es-419" smtClean="0"/>
              <a:t>22/1/2025</a:t>
            </a:fld>
            <a:endParaRPr lang="es-419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CB407-5CC1-4962-AC0B-8BD13AED09F8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5813635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84803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94693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06257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03888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54659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801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all" spc="0" normalizeH="0" baseline="0" noProof="0" dirty="0">
                <a:ln w="3175" cmpd="sng"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02674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41715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080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24632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D888-227C-4621-B496-F42F27992E4C}" type="datetimeFigureOut">
              <a:rPr lang="es-419" smtClean="0"/>
              <a:t>22/1/2025</a:t>
            </a:fld>
            <a:endParaRPr lang="es-419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CB407-5CC1-4962-AC0B-8BD13AED09F8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443024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5">
  <p:cSld name="Slide 15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1"/>
            <a:ext cx="12192004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8"/>
          <p:cNvSpPr txBox="1">
            <a:spLocks noGrp="1"/>
          </p:cNvSpPr>
          <p:nvPr>
            <p:ph type="ctrTitle"/>
          </p:nvPr>
        </p:nvSpPr>
        <p:spPr>
          <a:xfrm>
            <a:off x="764767" y="1280667"/>
            <a:ext cx="7520000" cy="10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Montserrat"/>
              <a:buNone/>
              <a:defRPr sz="5067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5067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5067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5067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5067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5067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5067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5067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50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4" name="Google Shape;94;p1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/>
          </a:p>
        </p:txBody>
      </p:sp>
      <p:sp>
        <p:nvSpPr>
          <p:cNvPr id="95" name="Google Shape;95;p18"/>
          <p:cNvSpPr txBox="1">
            <a:spLocks noGrp="1"/>
          </p:cNvSpPr>
          <p:nvPr>
            <p:ph type="subTitle" idx="1"/>
          </p:nvPr>
        </p:nvSpPr>
        <p:spPr>
          <a:xfrm>
            <a:off x="789800" y="2903567"/>
            <a:ext cx="10506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573662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9">
  <p:cSld name="Slide 9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30"/>
            <a:ext cx="12192004" cy="6863879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2"/>
          <p:cNvSpPr txBox="1">
            <a:spLocks noGrp="1"/>
          </p:cNvSpPr>
          <p:nvPr>
            <p:ph type="ctrTitle"/>
          </p:nvPr>
        </p:nvSpPr>
        <p:spPr>
          <a:xfrm>
            <a:off x="4932200" y="579800"/>
            <a:ext cx="6470000" cy="19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Montserrat"/>
              <a:buNone/>
              <a:defRPr sz="5467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5467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5467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5467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5467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5467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5467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5467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54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subTitle" idx="1"/>
          </p:nvPr>
        </p:nvSpPr>
        <p:spPr>
          <a:xfrm>
            <a:off x="789800" y="2903551"/>
            <a:ext cx="1061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s-419" smtClean="0"/>
              <a:pPr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6006579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3300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1" i="0" u="none" strike="noStrike" kern="1200" cap="none" spc="0" normalizeH="0" baseline="0" noProof="0" smtClean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98963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1" i="0" u="none" strike="noStrike" kern="1200" cap="none" spc="0" normalizeH="0" baseline="0" noProof="0" smtClean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5585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1" i="0" u="none" strike="noStrike" kern="1200" cap="none" spc="0" normalizeH="0" baseline="0" noProof="0" smtClean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5349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1" i="0" u="none" strike="noStrike" kern="1200" cap="none" spc="0" normalizeH="0" baseline="0" noProof="0" smtClean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5913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1" i="0" u="none" strike="noStrike" kern="1200" cap="none" spc="0" normalizeH="0" baseline="0" noProof="0" smtClean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533516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1" i="0" u="none" strike="noStrike" kern="1200" cap="none" spc="0" normalizeH="0" baseline="0" noProof="0" smtClean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29035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1" i="0" u="none" strike="noStrike" kern="1200" cap="none" spc="0" normalizeH="0" baseline="0" noProof="0" smtClean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9276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D888-227C-4621-B496-F42F27992E4C}" type="datetimeFigureOut">
              <a:rPr lang="es-419" smtClean="0"/>
              <a:t>22/1/2025</a:t>
            </a:fld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CB407-5CC1-4962-AC0B-8BD13AED09F8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0037006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1" i="0" u="none" strike="noStrike" kern="1200" cap="none" spc="0" normalizeH="0" baseline="0" noProof="0" smtClean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69827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1" i="0" u="none" strike="noStrike" kern="1200" cap="none" spc="0" normalizeH="0" baseline="0" noProof="0" smtClean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59304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1" i="0" u="none" strike="noStrike" kern="1200" cap="none" spc="0" normalizeH="0" baseline="0" noProof="0" smtClean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574349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1" i="0" u="none" strike="noStrike" kern="1200" cap="none" spc="0" normalizeH="0" baseline="0" noProof="0" smtClean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17738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1" i="0" u="none" strike="noStrike" kern="1200" cap="none" spc="0" normalizeH="0" baseline="0" noProof="0" smtClean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45460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1" i="0" u="none" strike="noStrike" kern="1200" cap="none" spc="0" normalizeH="0" baseline="0" noProof="0" smtClean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76113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1" i="0" u="none" strike="noStrike" kern="1200" cap="none" spc="0" normalizeH="0" baseline="0" noProof="0" smtClean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86741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1" i="0" u="none" strike="noStrike" kern="1200" cap="none" spc="0" normalizeH="0" baseline="0" noProof="0" smtClean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483832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1" i="0" u="none" strike="noStrike" kern="1200" cap="none" spc="0" normalizeH="0" baseline="0" noProof="0" smtClean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9397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6">
  <p:cSld name="Slide 6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Google Shape;43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1"/>
            <a:ext cx="12192004" cy="6863940"/>
          </a:xfrm>
          <a:prstGeom prst="rect">
            <a:avLst/>
          </a:prstGeom>
          <a:noFill/>
          <a:ln>
            <a:noFill/>
          </a:ln>
        </p:spPr>
      </p:pic>
      <p:sp>
        <p:nvSpPr>
          <p:cNvPr id="44" name="Google Shape;44;p9"/>
          <p:cNvSpPr txBox="1">
            <a:spLocks noGrp="1"/>
          </p:cNvSpPr>
          <p:nvPr>
            <p:ph type="ctrTitle"/>
          </p:nvPr>
        </p:nvSpPr>
        <p:spPr>
          <a:xfrm>
            <a:off x="789800" y="567267"/>
            <a:ext cx="6470000" cy="19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A5F1A"/>
              </a:buClr>
              <a:buSzPts val="4100"/>
              <a:buFont typeface="Montserrat"/>
              <a:buNone/>
              <a:defRPr sz="5467" b="1">
                <a:solidFill>
                  <a:srgbClr val="EA5F1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4100"/>
              <a:buNone/>
              <a:defRPr sz="5467">
                <a:solidFill>
                  <a:srgbClr val="00448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4100"/>
              <a:buNone/>
              <a:defRPr sz="5467">
                <a:solidFill>
                  <a:srgbClr val="00448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4100"/>
              <a:buNone/>
              <a:defRPr sz="5467">
                <a:solidFill>
                  <a:srgbClr val="00448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4100"/>
              <a:buNone/>
              <a:defRPr sz="5467">
                <a:solidFill>
                  <a:srgbClr val="00448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4100"/>
              <a:buNone/>
              <a:defRPr sz="5467">
                <a:solidFill>
                  <a:srgbClr val="00448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4100"/>
              <a:buNone/>
              <a:defRPr sz="5467">
                <a:solidFill>
                  <a:srgbClr val="00448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4100"/>
              <a:buNone/>
              <a:defRPr sz="5467">
                <a:solidFill>
                  <a:srgbClr val="00448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4100"/>
              <a:buNone/>
              <a:defRPr sz="5467">
                <a:solidFill>
                  <a:srgbClr val="004483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subTitle" idx="1"/>
          </p:nvPr>
        </p:nvSpPr>
        <p:spPr>
          <a:xfrm>
            <a:off x="789800" y="3810617"/>
            <a:ext cx="10612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r"/>
            <a:fld id="{00000000-1234-1234-1234-123412341234}" type="slidenum">
              <a:rPr lang="es-419" smtClean="0"/>
              <a:pPr algn="r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822677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D888-227C-4621-B496-F42F27992E4C}" type="datetimeFigureOut">
              <a:rPr lang="es-419" smtClean="0"/>
              <a:t>22/1/2025</a:t>
            </a:fld>
            <a:endParaRPr lang="es-419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CB407-5CC1-4962-AC0B-8BD13AED09F8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02205592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21410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1" i="0" u="none" strike="noStrike" kern="1200" cap="none" spc="0" normalizeH="0" baseline="0" noProof="0" smtClean="0">
                <a:ln>
                  <a:noFill/>
                </a:ln>
                <a:solidFill>
                  <a:srgbClr val="F5A408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F5A408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F5A408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91839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1" i="0" u="none" strike="noStrike" kern="1200" cap="none" spc="0" normalizeH="0" baseline="0" noProof="0" smtClean="0">
                <a:ln>
                  <a:noFill/>
                </a:ln>
                <a:solidFill>
                  <a:srgbClr val="F5A408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F5A408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F5A408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997105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1" i="0" u="none" strike="noStrike" kern="1200" cap="none" spc="0" normalizeH="0" baseline="0" noProof="0" smtClean="0">
                <a:ln>
                  <a:noFill/>
                </a:ln>
                <a:solidFill>
                  <a:srgbClr val="F5A408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F5A408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F5A408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5960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1" i="0" u="none" strike="noStrike" kern="1200" cap="none" spc="0" normalizeH="0" baseline="0" noProof="0" smtClean="0">
                <a:ln>
                  <a:noFill/>
                </a:ln>
                <a:solidFill>
                  <a:srgbClr val="F5A408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F5A408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F5A408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9764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1" i="0" u="none" strike="noStrike" kern="1200" cap="none" spc="0" normalizeH="0" baseline="0" noProof="0" smtClean="0">
                <a:ln>
                  <a:noFill/>
                </a:ln>
                <a:solidFill>
                  <a:srgbClr val="F5A408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F5A408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F5A408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26860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1" i="0" u="none" strike="noStrike" kern="1200" cap="none" spc="0" normalizeH="0" baseline="0" noProof="0" smtClean="0">
                <a:ln>
                  <a:noFill/>
                </a:ln>
                <a:solidFill>
                  <a:srgbClr val="F5A408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F5A408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F5A408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684364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1" i="0" u="none" strike="noStrike" kern="1200" cap="none" spc="0" normalizeH="0" baseline="0" noProof="0" smtClean="0">
                <a:ln>
                  <a:noFill/>
                </a:ln>
                <a:solidFill>
                  <a:srgbClr val="F5A408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F5A408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F5A408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21055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1" i="0" u="none" strike="noStrike" kern="1200" cap="none" spc="0" normalizeH="0" baseline="0" noProof="0" smtClean="0">
                <a:ln>
                  <a:noFill/>
                </a:ln>
                <a:solidFill>
                  <a:srgbClr val="F5A408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F5A408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F5A408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69321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1" i="0" u="none" strike="noStrike" kern="1200" cap="none" spc="0" normalizeH="0" baseline="0" noProof="0" smtClean="0">
                <a:ln>
                  <a:noFill/>
                </a:ln>
                <a:solidFill>
                  <a:srgbClr val="F5A408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F5A408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F5A408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9731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D888-227C-4621-B496-F42F27992E4C}" type="datetimeFigureOut">
              <a:rPr lang="es-419" smtClean="0"/>
              <a:t>22/1/2025</a:t>
            </a:fld>
            <a:endParaRPr lang="es-419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CB407-5CC1-4962-AC0B-8BD13AED09F8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6893721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1" i="0" u="none" strike="noStrike" kern="1200" cap="none" spc="0" normalizeH="0" baseline="0" noProof="0" smtClean="0">
                <a:ln>
                  <a:noFill/>
                </a:ln>
                <a:solidFill>
                  <a:srgbClr val="F5A408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F5A408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F5A408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051637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1" i="0" u="none" strike="noStrike" kern="1200" cap="none" spc="0" normalizeH="0" baseline="0" noProof="0" smtClean="0">
                <a:ln>
                  <a:noFill/>
                </a:ln>
                <a:solidFill>
                  <a:srgbClr val="F5A408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F5A408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F5A408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45904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1" i="0" u="none" strike="noStrike" kern="1200" cap="none" spc="0" normalizeH="0" baseline="0" noProof="0" smtClean="0">
                <a:ln>
                  <a:noFill/>
                </a:ln>
                <a:solidFill>
                  <a:srgbClr val="F5A408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F5A408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F5A408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33773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1" i="0" u="none" strike="noStrike" kern="1200" cap="none" spc="0" normalizeH="0" baseline="0" noProof="0" smtClean="0">
                <a:ln>
                  <a:noFill/>
                </a:ln>
                <a:solidFill>
                  <a:srgbClr val="F5A408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F5A408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F5A408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34722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1" i="0" u="none" strike="noStrike" kern="1200" cap="none" spc="0" normalizeH="0" baseline="0" noProof="0" smtClean="0">
                <a:ln>
                  <a:noFill/>
                </a:ln>
                <a:solidFill>
                  <a:srgbClr val="F5A408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F5A408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F5A408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42071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1" i="0" u="none" strike="noStrike" kern="1200" cap="none" spc="0" normalizeH="0" baseline="0" noProof="0" smtClean="0">
                <a:ln>
                  <a:noFill/>
                </a:ln>
                <a:solidFill>
                  <a:srgbClr val="F5A408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F5A408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F5A408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624860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1" i="0" u="none" strike="noStrike" kern="1200" cap="none" spc="0" normalizeH="0" baseline="0" noProof="0" smtClean="0">
                <a:ln>
                  <a:noFill/>
                </a:ln>
                <a:solidFill>
                  <a:srgbClr val="F5A408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F5A408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F5A408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594905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2">
  <p:cSld name="Slide 12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1"/>
            <a:ext cx="12192004" cy="6857991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5"/>
          <p:cNvSpPr txBox="1">
            <a:spLocks noGrp="1"/>
          </p:cNvSpPr>
          <p:nvPr>
            <p:ph type="ctrTitle"/>
          </p:nvPr>
        </p:nvSpPr>
        <p:spPr>
          <a:xfrm>
            <a:off x="4943433" y="617333"/>
            <a:ext cx="6470000" cy="19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Montserrat"/>
              <a:buNone/>
              <a:defRPr sz="5467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5467">
                <a:solidFill>
                  <a:schemeClr val="lt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5467">
                <a:solidFill>
                  <a:schemeClr val="lt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5467">
                <a:solidFill>
                  <a:schemeClr val="lt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5467">
                <a:solidFill>
                  <a:schemeClr val="lt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5467">
                <a:solidFill>
                  <a:schemeClr val="lt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5467">
                <a:solidFill>
                  <a:schemeClr val="lt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5467">
                <a:solidFill>
                  <a:schemeClr val="lt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5467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r"/>
            <a:fld id="{00000000-1234-1234-1234-123412341234}" type="slidenum">
              <a:rPr lang="es-419" smtClean="0"/>
              <a:pPr algn="r"/>
              <a:t>‹Nº›</a:t>
            </a:fld>
            <a:endParaRPr lang="es-419"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>
            <a:off x="415600" y="2810767"/>
            <a:ext cx="53332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867">
                <a:solidFill>
                  <a:schemeClr val="lt1"/>
                </a:solidFill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body" idx="2"/>
          </p:nvPr>
        </p:nvSpPr>
        <p:spPr>
          <a:xfrm>
            <a:off x="6443200" y="2810767"/>
            <a:ext cx="5333200" cy="32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 sz="1867">
                <a:solidFill>
                  <a:schemeClr val="lt1"/>
                </a:solidFill>
              </a:defRPr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600">
                <a:solidFill>
                  <a:schemeClr val="lt1"/>
                </a:solidFill>
              </a:defRPr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600">
                <a:solidFill>
                  <a:schemeClr val="lt1"/>
                </a:solidFill>
              </a:defRPr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23399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Oval 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76279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63575" y="3226820"/>
            <a:ext cx="3859795" cy="304801"/>
          </a:xfrm>
        </p:spPr>
        <p:txBody>
          <a:bodyPr anchor="b"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63836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1" i="0" u="none" strike="noStrike" kern="1200" cap="none" spc="0" normalizeH="0" baseline="0" noProof="0" smtClean="0">
                <a:ln>
                  <a:noFill/>
                </a:ln>
                <a:solidFill>
                  <a:srgbClr val="F5A408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F5A408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F5A408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7895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D888-227C-4621-B496-F42F27992E4C}" type="datetimeFigureOut">
              <a:rPr lang="es-419" smtClean="0"/>
              <a:t>22/1/2025</a:t>
            </a:fld>
            <a:endParaRPr lang="es-419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CB407-5CC1-4962-AC0B-8BD13AED09F8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95557459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4"/>
            <a:ext cx="4351023" cy="2283823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1" i="0" u="none" strike="noStrike" kern="1200" cap="none" spc="0" normalizeH="0" baseline="0" noProof="0" smtClean="0">
                <a:ln>
                  <a:noFill/>
                </a:ln>
                <a:solidFill>
                  <a:srgbClr val="F5A408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F5A408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F5A408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068183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1368" y="2603500"/>
            <a:ext cx="4828744" cy="3416301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1" y="2603500"/>
            <a:ext cx="4825159" cy="3377705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1" i="0" u="none" strike="noStrike" kern="1200" cap="none" spc="0" normalizeH="0" baseline="0" noProof="0" smtClean="0">
                <a:ln>
                  <a:noFill/>
                </a:ln>
                <a:solidFill>
                  <a:srgbClr val="F5A408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F5A408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F5A408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211700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36063"/>
            <a:ext cx="48251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212326"/>
            <a:ext cx="4825158" cy="2807476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1" y="2603499"/>
            <a:ext cx="4825160" cy="60882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212327"/>
            <a:ext cx="4825159" cy="2807474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1" i="0" u="none" strike="noStrike" kern="1200" cap="none" spc="0" normalizeH="0" baseline="0" noProof="0" smtClean="0">
                <a:ln>
                  <a:noFill/>
                </a:ln>
                <a:solidFill>
                  <a:srgbClr val="F5A408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F5A408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F5A408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33224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1" i="0" u="none" strike="noStrike" kern="1200" cap="none" spc="0" normalizeH="0" baseline="0" noProof="0" smtClean="0">
                <a:ln>
                  <a:noFill/>
                </a:ln>
                <a:solidFill>
                  <a:srgbClr val="F5A408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F5A408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F5A408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881152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1" i="0" u="none" strike="noStrike" kern="1200" cap="none" spc="0" normalizeH="0" baseline="0" noProof="0" smtClean="0">
                <a:ln>
                  <a:noFill/>
                </a:ln>
                <a:solidFill>
                  <a:srgbClr val="F5A408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F5A408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F5A408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376233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1" i="0" u="none" strike="noStrike" kern="1200" cap="none" spc="0" normalizeH="0" baseline="0" noProof="0" smtClean="0">
                <a:ln>
                  <a:noFill/>
                </a:ln>
                <a:solidFill>
                  <a:srgbClr val="F5A408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F5A408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F5A408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40331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2" y="1143000"/>
            <a:ext cx="3227192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1" i="0" u="none" strike="noStrike" kern="1200" cap="none" spc="0" normalizeH="0" baseline="0" noProof="0" smtClean="0">
                <a:ln>
                  <a:noFill/>
                </a:ln>
                <a:solidFill>
                  <a:srgbClr val="F5A408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F5A408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F5A408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80171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5945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2683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1" i="0" u="none" strike="noStrike" kern="1200" cap="none" spc="0" normalizeH="0" baseline="0" noProof="0" smtClean="0">
                <a:ln>
                  <a:noFill/>
                </a:ln>
                <a:solidFill>
                  <a:srgbClr val="F5A408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F5A408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F5A408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909247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1" i="0" u="none" strike="noStrike" kern="1200" cap="none" spc="0" normalizeH="0" baseline="0" noProof="0" smtClean="0">
                <a:ln>
                  <a:noFill/>
                </a:ln>
                <a:solidFill>
                  <a:srgbClr val="F5A408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F5A408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F5A408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134106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" name="TextBox 10"/>
          <p:cNvSpPr txBox="1"/>
          <p:nvPr/>
        </p:nvSpPr>
        <p:spPr bwMode="gray">
          <a:xfrm>
            <a:off x="898295" y="603589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705137" y="261378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705034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86515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14393"/>
            <a:ext cx="8825659" cy="1012664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1" i="0" u="none" strike="noStrike" kern="1200" cap="none" spc="0" normalizeH="0" baseline="0" noProof="0" smtClean="0">
                <a:ln>
                  <a:noFill/>
                </a:ln>
                <a:solidFill>
                  <a:srgbClr val="F5A408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F5A408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F5A408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6927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D888-227C-4621-B496-F42F27992E4C}" type="datetimeFigureOut">
              <a:rPr lang="es-419" smtClean="0"/>
              <a:t>22/1/2025</a:t>
            </a:fld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CB407-5CC1-4962-AC0B-8BD13AED09F8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06583017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2404477"/>
            <a:ext cx="8825659" cy="178870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38587" y="5024967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1" i="0" u="none" strike="noStrike" kern="1200" cap="none" spc="0" normalizeH="0" baseline="0" noProof="0" smtClean="0">
                <a:ln>
                  <a:noFill/>
                </a:ln>
                <a:solidFill>
                  <a:srgbClr val="F5A408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F5A408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F5A408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026786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09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87261"/>
            <a:ext cx="3129168" cy="28397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10999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87261"/>
            <a:ext cx="3145380" cy="28397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1" y="2603500"/>
            <a:ext cx="315744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87261"/>
            <a:ext cx="3161029" cy="283979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1" i="0" u="none" strike="noStrike" kern="1200" cap="none" spc="0" normalizeH="0" baseline="0" noProof="0" smtClean="0">
                <a:ln>
                  <a:noFill/>
                </a:ln>
                <a:solidFill>
                  <a:srgbClr val="F5A408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F5A408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F5A408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436118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20744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11246"/>
            <a:ext cx="2691242" cy="1583764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20745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42840"/>
            <a:ext cx="2691242" cy="155217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09107"/>
            <a:ext cx="3050438" cy="92140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5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18992"/>
            <a:ext cx="2691242" cy="1576018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09107"/>
            <a:ext cx="3054127" cy="89634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cxnSp>
        <p:nvCxnSpPr>
          <p:cNvPr id="21" name="Straight Connector 20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1" i="0" u="none" strike="noStrike" kern="1200" cap="none" spc="0" normalizeH="0" baseline="0" noProof="0" smtClean="0">
                <a:ln>
                  <a:noFill/>
                </a:ln>
                <a:solidFill>
                  <a:srgbClr val="F5A408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F5A408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F5A408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821482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1" i="0" u="none" strike="noStrike" kern="1200" cap="none" spc="0" normalizeH="0" baseline="0" noProof="0" smtClean="0">
                <a:ln>
                  <a:noFill/>
                </a:ln>
                <a:solidFill>
                  <a:srgbClr val="F5A408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F5A408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F5A408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433292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Rectangle 12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97430"/>
            <a:ext cx="1409965" cy="4729626"/>
          </a:xfrm>
        </p:spPr>
        <p:txBody>
          <a:bodyPr vert="eaVert" anchor="b" anchorCtr="0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97429"/>
            <a:ext cx="6247546" cy="4729627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1" i="0" u="none" strike="noStrike" kern="1200" cap="none" spc="0" normalizeH="0" baseline="0" noProof="0" smtClean="0">
                <a:ln>
                  <a:noFill/>
                </a:ln>
                <a:solidFill>
                  <a:srgbClr val="F5A408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F5A408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F5A408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019264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14">
  <p:cSld name="Slide 14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Google Shape;87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30"/>
            <a:ext cx="12191996" cy="6863879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7"/>
          <p:cNvSpPr txBox="1">
            <a:spLocks noGrp="1"/>
          </p:cNvSpPr>
          <p:nvPr>
            <p:ph type="ctrTitle"/>
          </p:nvPr>
        </p:nvSpPr>
        <p:spPr>
          <a:xfrm>
            <a:off x="789800" y="592333"/>
            <a:ext cx="10506800" cy="105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3800"/>
              <a:buFont typeface="Montserrat"/>
              <a:buNone/>
              <a:defRPr sz="5067" b="1">
                <a:solidFill>
                  <a:srgbClr val="00448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3800"/>
              <a:buNone/>
              <a:defRPr sz="5067">
                <a:solidFill>
                  <a:srgbClr val="004483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3800"/>
              <a:buNone/>
              <a:defRPr sz="5067">
                <a:solidFill>
                  <a:srgbClr val="004483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3800"/>
              <a:buNone/>
              <a:defRPr sz="5067">
                <a:solidFill>
                  <a:srgbClr val="004483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3800"/>
              <a:buNone/>
              <a:defRPr sz="5067">
                <a:solidFill>
                  <a:srgbClr val="004483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3800"/>
              <a:buNone/>
              <a:defRPr sz="5067">
                <a:solidFill>
                  <a:srgbClr val="004483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3800"/>
              <a:buNone/>
              <a:defRPr sz="5067">
                <a:solidFill>
                  <a:srgbClr val="004483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3800"/>
              <a:buNone/>
              <a:defRPr sz="5067">
                <a:solidFill>
                  <a:srgbClr val="004483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3800"/>
              <a:buNone/>
              <a:defRPr sz="5067">
                <a:solidFill>
                  <a:srgbClr val="004483"/>
                </a:solidFill>
              </a:defRPr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r"/>
            <a:fld id="{00000000-1234-1234-1234-123412341234}" type="slidenum">
              <a:rPr lang="es-419" smtClean="0"/>
              <a:pPr algn="r"/>
              <a:t>‹Nº›</a:t>
            </a:fld>
            <a:endParaRPr lang="es-419"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415600" y="2798267"/>
            <a:ext cx="11360800" cy="32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1800"/>
              <a:buFont typeface="Montserrat"/>
              <a:buChar char="●"/>
              <a:defRPr>
                <a:solidFill>
                  <a:srgbClr val="00448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1400"/>
              <a:buFont typeface="Montserrat"/>
              <a:buChar char="○"/>
              <a:defRPr>
                <a:solidFill>
                  <a:srgbClr val="00448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1400"/>
              <a:buFont typeface="Montserrat"/>
              <a:buChar char="■"/>
              <a:defRPr>
                <a:solidFill>
                  <a:srgbClr val="00448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1400"/>
              <a:buFont typeface="Montserrat"/>
              <a:buChar char="●"/>
              <a:defRPr>
                <a:solidFill>
                  <a:srgbClr val="00448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1400"/>
              <a:buFont typeface="Montserrat"/>
              <a:buChar char="○"/>
              <a:defRPr>
                <a:solidFill>
                  <a:srgbClr val="00448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1400"/>
              <a:buFont typeface="Montserrat"/>
              <a:buChar char="■"/>
              <a:defRPr>
                <a:solidFill>
                  <a:srgbClr val="00448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1400"/>
              <a:buFont typeface="Montserrat"/>
              <a:buChar char="●"/>
              <a:defRPr>
                <a:solidFill>
                  <a:srgbClr val="00448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1400"/>
              <a:buFont typeface="Montserrat"/>
              <a:buChar char="○"/>
              <a:defRPr>
                <a:solidFill>
                  <a:srgbClr val="00448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1400"/>
              <a:buFont typeface="Montserrat"/>
              <a:buChar char="■"/>
              <a:defRPr>
                <a:solidFill>
                  <a:srgbClr val="00448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68203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  <a:prstGeom prst="rect">
            <a:avLst/>
          </a:prstGeom>
        </p:spPr>
        <p:txBody>
          <a:bodyPr anchor="b"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158984" y="1792224"/>
            <a:ext cx="990599" cy="304799"/>
          </a:xfrm>
        </p:spPr>
        <p:txBody>
          <a:bodyPr/>
          <a:lstStyle>
            <a:lvl1pPr algn="l">
              <a:defRPr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976" y="3227832"/>
            <a:ext cx="3867912" cy="310896"/>
          </a:xfrm>
        </p:spPr>
        <p:txBody>
          <a:bodyPr/>
          <a:lstStyle>
            <a:lvl1pPr>
              <a:defRPr sz="1000" b="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91361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9"/>
            <a:ext cx="8825659" cy="706964"/>
          </a:xfrm>
          <a:prstGeom prst="rect">
            <a:avLst/>
          </a:prstGeom>
        </p:spPr>
        <p:txBody>
          <a:bodyPr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1" i="0" u="none" strike="noStrike" kern="1200" cap="none" spc="0" normalizeH="0" baseline="0" noProof="0" smtClean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29365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Rectangle 8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9192"/>
            <a:ext cx="4343400" cy="2286000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4576" y="2679192"/>
            <a:ext cx="3758184" cy="2286000"/>
          </a:xfrm>
        </p:spPr>
        <p:txBody>
          <a:bodyPr anchor="ctr" anchorCtr="0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1" i="0" u="none" strike="noStrike" kern="1200" cap="none" spc="0" normalizeH="0" baseline="0" noProof="0" smtClean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799836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8032" cy="3416301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76" y="2603500"/>
            <a:ext cx="4828032" cy="3416300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1" i="0" u="none" strike="noStrike" kern="1200" cap="none" spc="0" normalizeH="0" baseline="0" noProof="0" smtClean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979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419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6D888-227C-4621-B496-F42F27992E4C}" type="datetimeFigureOut">
              <a:rPr lang="es-419" smtClean="0"/>
              <a:t>22/1/2025</a:t>
            </a:fld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0CB407-5CC1-4962-AC0B-8BD13AED09F8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72643540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69264"/>
            <a:ext cx="8825659" cy="7040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98448"/>
            <a:ext cx="4828032" cy="2843784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76" y="2606040"/>
            <a:ext cx="48280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1" y="3187921"/>
            <a:ext cx="4825160" cy="2854311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1" i="0" u="none" strike="noStrike" kern="1200" cap="none" spc="0" normalizeH="0" baseline="0" noProof="0" smtClean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42478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2144" y="969264"/>
            <a:ext cx="8825659" cy="704088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1" i="0" u="none" strike="noStrike" kern="1200" cap="none" spc="0" normalizeH="0" baseline="0" noProof="0" smtClean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445902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1" i="0" u="none" strike="noStrike" kern="1200" cap="none" spc="0" normalizeH="0" baseline="0" noProof="0" smtClean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509344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298448"/>
            <a:ext cx="2793159" cy="1597152"/>
          </a:xfrm>
          <a:prstGeom prst="rect">
            <a:avLst/>
          </a:prstGeo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79008" y="1447800"/>
            <a:ext cx="5195997" cy="4572000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3" y="3129280"/>
            <a:ext cx="2793159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1" i="0" u="none" strike="noStrike" kern="1200" cap="none" spc="0" normalizeH="0" baseline="0" noProof="0" smtClean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557544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59" cy="173566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1" i="0" u="none" strike="noStrike" kern="1200" cap="none" spc="0" normalizeH="0" baseline="0" noProof="0" smtClean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954312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4969927"/>
            <a:ext cx="882565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7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1" i="0" u="none" strike="noStrike" kern="1200" cap="none" spc="0" normalizeH="0" baseline="0" noProof="0" smtClean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831434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0704"/>
            <a:ext cx="8833104" cy="1371600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2144" y="3547872"/>
            <a:ext cx="8825659" cy="2478024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1" i="0" u="none" strike="noStrike" kern="1200" cap="none" spc="0" normalizeH="0" baseline="0" noProof="0" smtClean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702908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6" name="Rectangle 1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2" name="TextBox 11"/>
          <p:cNvSpPr txBox="1"/>
          <p:nvPr/>
        </p:nvSpPr>
        <p:spPr bwMode="gray">
          <a:xfrm>
            <a:off x="898295" y="596767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 bwMode="gray">
          <a:xfrm>
            <a:off x="9715063" y="2629300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>
                <a:solidFill>
                  <a:schemeClr val="tx2">
                    <a:lumMod val="40000"/>
                    <a:lumOff val="60000"/>
                  </a:schemeClr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980517"/>
            <a:ext cx="8460983" cy="2698249"/>
          </a:xfrm>
          <a:prstGeom prst="rect">
            <a:avLst/>
          </a:prstGeom>
        </p:spPr>
        <p:txBody>
          <a:bodyPr anchor="ctr" anchorCtr="0"/>
          <a:lstStyle>
            <a:lvl1pPr>
              <a:defRPr sz="4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 bwMode="gray">
          <a:xfrm>
            <a:off x="1945945" y="3679987"/>
            <a:ext cx="7725772" cy="34217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1400" cap="small" dirty="0">
                <a:solidFill>
                  <a:schemeClr val="tx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marL="0" lvl="0" indent="0">
              <a:buNone/>
            </a:pPr>
            <a:r>
              <a:rPr lang="es-ES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8"/>
            <a:ext cx="8825659" cy="997858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1" i="0" u="none" strike="noStrike" kern="1200" cap="none" spc="0" normalizeH="0" baseline="0" noProof="0" smtClean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928403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3525"/>
            <a:ext cx="8865623" cy="1819656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9200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1" i="0" u="none" strike="noStrike" kern="1200" cap="none" spc="0" normalizeH="0" baseline="0" noProof="0" smtClean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75069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3129168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79764"/>
            <a:ext cx="3129168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5380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4"/>
            <a:ext cx="3145380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595032"/>
            <a:ext cx="3161029" cy="58473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79764"/>
            <a:ext cx="3161029" cy="284729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4991" y="2603500"/>
            <a:ext cx="32564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5824" y="2603500"/>
            <a:ext cx="0" cy="3423554"/>
          </a:xfrm>
          <a:prstGeom prst="line">
            <a:avLst/>
          </a:prstGeom>
          <a:ln w="12700" cmpd="sng">
            <a:solidFill>
              <a:schemeClr val="tx1">
                <a:lumMod val="75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1" i="0" u="none" strike="noStrike" kern="1200" cap="none" spc="0" normalizeH="0" baseline="0" noProof="0" smtClean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015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0" Type="http://schemas.openxmlformats.org/officeDocument/2006/relationships/image" Target="../media/image7.jpeg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slideLayout" Target="../slideLayouts/slideLayout62.xml"/><Relationship Id="rId1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1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1.xml"/><Relationship Id="rId16" Type="http://schemas.openxmlformats.org/officeDocument/2006/relationships/slideLayout" Target="../slideLayouts/slideLayout65.xml"/><Relationship Id="rId20" Type="http://schemas.openxmlformats.org/officeDocument/2006/relationships/image" Target="../media/image7.jpeg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59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slideLayout" Target="../slideLayouts/slideLayout6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image" Target="../media/image7.jpeg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77.xml"/><Relationship Id="rId19" Type="http://schemas.openxmlformats.org/officeDocument/2006/relationships/theme" Target="../theme/theme5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slideLayout" Target="../slideLayouts/slideLayout103.xml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87.xml"/><Relationship Id="rId16" Type="http://schemas.openxmlformats.org/officeDocument/2006/relationships/slideLayout" Target="../slideLayouts/slideLayout101.xml"/><Relationship Id="rId20" Type="http://schemas.openxmlformats.org/officeDocument/2006/relationships/image" Target="../media/image7.jpeg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slideLayout" Target="../slideLayouts/slideLayout100.xml"/><Relationship Id="rId10" Type="http://schemas.openxmlformats.org/officeDocument/2006/relationships/slideLayout" Target="../slideLayouts/slideLayout95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1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17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05.xml"/><Relationship Id="rId16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13.xml"/><Relationship Id="rId19" Type="http://schemas.openxmlformats.org/officeDocument/2006/relationships/theme" Target="../theme/theme7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slideLayout" Target="../slideLayouts/slideLayout11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slideLayout" Target="../slideLayouts/slideLayout134.xml"/><Relationship Id="rId18" Type="http://schemas.openxmlformats.org/officeDocument/2006/relationships/slideLayout" Target="../slideLayouts/slideLayout139.xml"/><Relationship Id="rId3" Type="http://schemas.openxmlformats.org/officeDocument/2006/relationships/slideLayout" Target="../slideLayouts/slideLayout124.xml"/><Relationship Id="rId21" Type="http://schemas.openxmlformats.org/officeDocument/2006/relationships/theme" Target="../theme/theme8.xml"/><Relationship Id="rId7" Type="http://schemas.openxmlformats.org/officeDocument/2006/relationships/slideLayout" Target="../slideLayouts/slideLayout128.xml"/><Relationship Id="rId12" Type="http://schemas.openxmlformats.org/officeDocument/2006/relationships/slideLayout" Target="../slideLayouts/slideLayout133.xml"/><Relationship Id="rId17" Type="http://schemas.openxmlformats.org/officeDocument/2006/relationships/slideLayout" Target="../slideLayouts/slideLayout138.xml"/><Relationship Id="rId2" Type="http://schemas.openxmlformats.org/officeDocument/2006/relationships/slideLayout" Target="../slideLayouts/slideLayout123.xml"/><Relationship Id="rId16" Type="http://schemas.openxmlformats.org/officeDocument/2006/relationships/slideLayout" Target="../slideLayouts/slideLayout137.xml"/><Relationship Id="rId20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5" Type="http://schemas.openxmlformats.org/officeDocument/2006/relationships/slideLayout" Target="../slideLayouts/slideLayout136.xml"/><Relationship Id="rId10" Type="http://schemas.openxmlformats.org/officeDocument/2006/relationships/slideLayout" Target="../slideLayouts/slideLayout131.xml"/><Relationship Id="rId19" Type="http://schemas.openxmlformats.org/officeDocument/2006/relationships/slideLayout" Target="../slideLayouts/slideLayout140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Relationship Id="rId14" Type="http://schemas.openxmlformats.org/officeDocument/2006/relationships/slideLayout" Target="../slideLayouts/slideLayout1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6D888-227C-4621-B496-F42F27992E4C}" type="datetimeFigureOut">
              <a:rPr lang="es-419" smtClean="0"/>
              <a:t>22/1/2025</a:t>
            </a:fld>
            <a:endParaRPr lang="es-419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0CB407-5CC1-4962-AC0B-8BD13AED09F8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268729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8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1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1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39580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889" r:id="rId18"/>
    <p:sldLayoutId id="2147483890" r:id="rId19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0717A4-192A-4ECB-B4F1-1149DFD0AA3C}" type="datetimeFigureOut">
              <a:rPr kumimoji="0" lang="es-419" sz="1000" b="1" i="0" u="none" strike="noStrike" kern="1200" cap="none" spc="0" normalizeH="0" baseline="0" noProof="0" smtClean="0">
                <a:ln>
                  <a:noFill/>
                </a:ln>
                <a:solidFill>
                  <a:srgbClr val="ACD433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22/1/2025</a:t>
            </a:fld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419" sz="1000" b="1" i="0" u="none" strike="noStrike" kern="1200" cap="none" spc="0" normalizeH="0" baseline="0" noProof="0">
              <a:ln>
                <a:noFill/>
              </a:ln>
              <a:solidFill>
                <a:srgbClr val="ACD433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9DD70F-63D0-439F-B369-3967ACF81724}" type="slidenum">
              <a:rPr kumimoji="0" lang="es-419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s-419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8173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891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A56D888-227C-4621-B496-F42F27992E4C}" type="datetimeFigureOut">
              <a:rPr lang="es-419" smtClean="0"/>
              <a:t>22/1/2025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endParaRPr lang="es-419"/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B60CB407-5CC1-4962-AC0B-8BD13AED09F8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290996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  <p:sldLayoutId id="2147483886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42000"/>
                    <a:hueMod val="42000"/>
                    <a:satMod val="124000"/>
                    <a:lumMod val="62000"/>
                  </a:schemeClr>
                  <a:schemeClr val="dk2">
                    <a:tint val="96000"/>
                    <a:satMod val="130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Oval 40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Oval 3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1587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4000"/>
                  </a:schemeClr>
                </a:gs>
                <a:gs pos="73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Oval 3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9" name="Oval 48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1000"/>
                  </a:schemeClr>
                </a:gs>
                <a:gs pos="75000">
                  <a:schemeClr val="accent1">
                    <a:lumMod val="60000"/>
                    <a:lumOff val="40000"/>
                    <a:alpha val="0"/>
                  </a:schemeClr>
                </a:gs>
                <a:gs pos="36000">
                  <a:schemeClr val="accent1">
                    <a:lumMod val="60000"/>
                    <a:lumOff val="4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5239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  <a:alpha val="10000"/>
                  </a:schemeClr>
                </a:gs>
                <a:gs pos="66000">
                  <a:schemeClr val="accent1">
                    <a:lumMod val="60000"/>
                    <a:lumOff val="40000"/>
                    <a:alpha val="0"/>
                  </a:schemeClr>
                </a:gs>
                <a:gs pos="31000">
                  <a:schemeClr val="accent1">
                    <a:lumMod val="60000"/>
                    <a:lumOff val="40000"/>
                    <a:alpha val="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47920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9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s-419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407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A56D888-227C-4621-B496-F42F27992E4C}" type="datetimeFigureOut">
              <a:rPr lang="es-419" smtClean="0"/>
              <a:t>22/1/2025</a:t>
            </a:fld>
            <a:endParaRPr lang="es-419"/>
          </a:p>
        </p:txBody>
      </p:sp>
      <p:sp>
        <p:nvSpPr>
          <p:cNvPr id="20" name="Rectangle 19"/>
          <p:cNvSpPr/>
          <p:nvPr/>
        </p:nvSpPr>
        <p:spPr>
          <a:xfrm>
            <a:off x="1044372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60CB407-5CC1-4962-AC0B-8BD13AED09F8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616079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  <p:sldLayoutId id="2147483887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1588" y="0"/>
            <a:ext cx="12193588" cy="6861555"/>
            <a:chOff x="-1588" y="0"/>
            <a:chExt cx="12193588" cy="6861555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108000"/>
                    <a:satMod val="164000"/>
                    <a:lumMod val="74000"/>
                  </a:schemeClr>
                  <a:schemeClr val="dk2">
                    <a:tint val="96000"/>
                    <a:hueMod val="88000"/>
                    <a:satMod val="140000"/>
                    <a:lumMod val="13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761412" y="18288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761412" y="5870955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7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30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2760" y="6391656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A56D888-227C-4621-B496-F42F27992E4C}" type="datetimeFigureOut">
              <a:rPr lang="es-419" smtClean="0"/>
              <a:t>22/1/2025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784" y="6391656"/>
            <a:ext cx="3867912" cy="310896"/>
          </a:xfrm>
          <a:prstGeom prst="rect">
            <a:avLst/>
          </a:prstGeom>
        </p:spPr>
        <p:txBody>
          <a:bodyPr vert="horz" lIns="91440" tIns="45720" rIns="91440" bIns="45720" rtlCol="0" anchor="ctr" anchorCtr="0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s-419"/>
          </a:p>
        </p:txBody>
      </p:sp>
      <p:sp>
        <p:nvSpPr>
          <p:cNvPr id="29" name="Rectangle 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B60CB407-5CC1-4962-AC0B-8BD13AED09F8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408468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  <p:sldLayoutId id="2147483825" r:id="rId15"/>
    <p:sldLayoutId id="2147483826" r:id="rId16"/>
    <p:sldLayoutId id="2147483827" r:id="rId17"/>
    <p:sldLayoutId id="214748388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A56D888-227C-4621-B496-F42F27992E4C}" type="datetimeFigureOut">
              <a:rPr lang="es-419" smtClean="0"/>
              <a:t>22/1/2025</a:t>
            </a:fld>
            <a:endParaRPr lang="es-419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41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0CB407-5CC1-4962-AC0B-8BD13AED09F8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2703052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  <p:sldLayoutId id="2147483858" r:id="rId12"/>
    <p:sldLayoutId id="2147483859" r:id="rId13"/>
    <p:sldLayoutId id="2147483860" r:id="rId14"/>
    <p:sldLayoutId id="2147483861" r:id="rId15"/>
    <p:sldLayoutId id="2147483862" r:id="rId16"/>
    <p:sldLayoutId id="2147483863" r:id="rId17"/>
    <p:sldLayoutId id="2147483892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s-419" kern="0" smtClean="0">
                <a:solidFill>
                  <a:srgbClr val="595959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‹Nº›</a:t>
            </a:fld>
            <a:endParaRPr lang="es-419" kern="0">
              <a:solidFill>
                <a:srgbClr val="595959"/>
              </a:solidFill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992854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  <p:sldLayoutId id="2147483877" r:id="rId12"/>
    <p:sldLayoutId id="2147483878" r:id="rId13"/>
    <p:sldLayoutId id="2147483879" r:id="rId14"/>
    <p:sldLayoutId id="2147483880" r:id="rId15"/>
    <p:sldLayoutId id="2147483881" r:id="rId16"/>
    <p:sldLayoutId id="2147483882" r:id="rId17"/>
    <p:sldLayoutId id="2147483883" r:id="rId18"/>
    <p:sldLayoutId id="2147483884" r:id="rId19"/>
    <p:sldLayoutId id="2147483885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8.png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5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4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4955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2414" y="4101108"/>
            <a:ext cx="3390545" cy="2499717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 bwMode="gray">
          <a:xfrm>
            <a:off x="1681135" y="822415"/>
            <a:ext cx="9680686" cy="72848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rmAutofit fontScale="62500" lnSpcReduction="20000"/>
          </a:bodyPr>
          <a:lstStyle>
            <a:lvl1pPr lvl="0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3800"/>
              <a:buFont typeface="Montserrat"/>
              <a:buNone/>
              <a:defRPr sz="5067" b="1" i="0" kern="1200">
                <a:solidFill>
                  <a:srgbClr val="00448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 eaLnBrk="1" hangingPunct="1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3800"/>
              <a:buNone/>
              <a:defRPr sz="5067">
                <a:solidFill>
                  <a:srgbClr val="004483"/>
                </a:solidFill>
              </a:defRPr>
            </a:lvl2pPr>
            <a:lvl3pPr lvl="2" algn="r" rtl="0" eaLnBrk="1" hangingPunct="1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3800"/>
              <a:buNone/>
              <a:defRPr sz="5067">
                <a:solidFill>
                  <a:srgbClr val="004483"/>
                </a:solidFill>
              </a:defRPr>
            </a:lvl3pPr>
            <a:lvl4pPr lvl="3" algn="r" rtl="0" eaLnBrk="1" hangingPunct="1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3800"/>
              <a:buNone/>
              <a:defRPr sz="5067">
                <a:solidFill>
                  <a:srgbClr val="004483"/>
                </a:solidFill>
              </a:defRPr>
            </a:lvl4pPr>
            <a:lvl5pPr lvl="4" algn="r" rtl="0" eaLnBrk="1" hangingPunct="1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3800"/>
              <a:buNone/>
              <a:defRPr sz="5067">
                <a:solidFill>
                  <a:srgbClr val="004483"/>
                </a:solidFill>
              </a:defRPr>
            </a:lvl5pPr>
            <a:lvl6pPr lvl="5" algn="r" rtl="0" eaLnBrk="1" hangingPunct="1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3800"/>
              <a:buNone/>
              <a:defRPr sz="5067">
                <a:solidFill>
                  <a:srgbClr val="004483"/>
                </a:solidFill>
              </a:defRPr>
            </a:lvl6pPr>
            <a:lvl7pPr lvl="6" algn="r" rtl="0" eaLnBrk="1" hangingPunct="1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3800"/>
              <a:buNone/>
              <a:defRPr sz="5067">
                <a:solidFill>
                  <a:srgbClr val="004483"/>
                </a:solidFill>
              </a:defRPr>
            </a:lvl7pPr>
            <a:lvl8pPr lvl="7" algn="r" rtl="0" eaLnBrk="1" hangingPunct="1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3800"/>
              <a:buNone/>
              <a:defRPr sz="5067">
                <a:solidFill>
                  <a:srgbClr val="004483"/>
                </a:solidFill>
              </a:defRPr>
            </a:lvl8pPr>
            <a:lvl9pPr lvl="8" algn="r" rtl="0" eaLnBrk="1" hangingPunct="1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3800"/>
              <a:buNone/>
              <a:defRPr sz="5067">
                <a:solidFill>
                  <a:srgbClr val="004483"/>
                </a:solidFill>
              </a:defRPr>
            </a:lvl9pPr>
          </a:lstStyle>
          <a:p>
            <a:r>
              <a:rPr lang="es-CR">
                <a:latin typeface="Times New Roman" panose="02020603050405020304" pitchFamily="18" charset="0"/>
                <a:cs typeface="Times New Roman" panose="02020603050405020304" pitchFamily="18" charset="0"/>
              </a:rPr>
              <a:t>Impacto de la Violencia Escolar en los Estudiantes</a:t>
            </a:r>
            <a:endParaRPr lang="es-419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197925" y="2834005"/>
            <a:ext cx="9680686" cy="376682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609585" lvl="0" indent="-457189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1800"/>
              <a:buFont typeface="Montserrat"/>
              <a:buChar char="●"/>
              <a:defRPr sz="1800" b="0" i="0" kern="1200">
                <a:solidFill>
                  <a:srgbClr val="00448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1219170" lvl="1" indent="-423323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1400"/>
              <a:buFont typeface="Montserrat"/>
              <a:buChar char="○"/>
              <a:defRPr sz="1600" b="0" i="0" kern="1200">
                <a:solidFill>
                  <a:srgbClr val="00448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828754" lvl="2" indent="-423323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1400"/>
              <a:buFont typeface="Montserrat"/>
              <a:buChar char="■"/>
              <a:defRPr sz="1400" b="0" i="0" kern="1200">
                <a:solidFill>
                  <a:srgbClr val="00448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2438339" lvl="3" indent="-423323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1400"/>
              <a:buFont typeface="Montserrat"/>
              <a:buChar char="●"/>
              <a:defRPr sz="1200" b="0" i="0" kern="1200">
                <a:solidFill>
                  <a:srgbClr val="00448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3047924" lvl="4" indent="-423323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1400"/>
              <a:buFont typeface="Montserrat"/>
              <a:buChar char="○"/>
              <a:defRPr sz="1200" b="0" i="0" kern="1200">
                <a:solidFill>
                  <a:srgbClr val="00448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3657509" lvl="5" indent="-423323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1400"/>
              <a:buFont typeface="Montserrat"/>
              <a:buChar char="■"/>
              <a:defRPr sz="1200" b="0" i="0" kern="1200">
                <a:solidFill>
                  <a:srgbClr val="00448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4267093" lvl="6" indent="-423323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1400"/>
              <a:buFont typeface="Montserrat"/>
              <a:buChar char="●"/>
              <a:defRPr sz="1200" b="0" i="0" kern="1200">
                <a:solidFill>
                  <a:srgbClr val="00448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4876678" lvl="7" indent="-423323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1400"/>
              <a:buFont typeface="Montserrat"/>
              <a:buChar char="○"/>
              <a:defRPr sz="1200" b="0" i="0" kern="1200">
                <a:solidFill>
                  <a:srgbClr val="00448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5486263" lvl="8" indent="-423323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1400"/>
              <a:buFont typeface="Montserrat"/>
              <a:buChar char="■"/>
              <a:defRPr sz="1200" b="0" i="0" kern="1200">
                <a:solidFill>
                  <a:srgbClr val="00448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algn="just"/>
            <a:r>
              <a:rPr lang="es-C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violencia escolar tiene un impacto devastador en el desarrollo de los estudiantes, tanto a corto como a largo plazo. Algunas de las consecuencias más comunes incluyen:</a:t>
            </a:r>
          </a:p>
          <a:p>
            <a:pPr lvl="1" algn="just"/>
            <a:r>
              <a:rPr lang="es-C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Problemas de salud mental</a:t>
            </a:r>
          </a:p>
          <a:p>
            <a:pPr lvl="1" algn="just"/>
            <a:r>
              <a:rPr lang="es-C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Bajo rendimiento académico</a:t>
            </a:r>
          </a:p>
          <a:p>
            <a:pPr lvl="1" algn="just"/>
            <a:r>
              <a:rPr lang="es-C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Problemas de conducta</a:t>
            </a:r>
          </a:p>
          <a:p>
            <a:pPr lvl="1" algn="just"/>
            <a:r>
              <a:rPr lang="es-C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Deterioro de las relaciones sociales</a:t>
            </a:r>
          </a:p>
          <a:p>
            <a:pPr lvl="1" algn="just"/>
            <a:r>
              <a:rPr lang="es-C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Aumento del riesgo de sufrir violencia en el futuro</a:t>
            </a:r>
            <a:endParaRPr lang="es-419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0368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9640" y="4626187"/>
            <a:ext cx="10546080" cy="1822514"/>
          </a:xfrm>
        </p:spPr>
        <p:txBody>
          <a:bodyPr/>
          <a:lstStyle/>
          <a:p>
            <a:pPr algn="ctr"/>
            <a:r>
              <a:rPr lang="es-CR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La deslegitimación de la autoridad docente</a:t>
            </a:r>
            <a:endParaRPr lang="es-419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type="body" idx="1"/>
          </p:nvPr>
        </p:nvSpPr>
        <p:spPr>
          <a:xfrm>
            <a:off x="1402080" y="1016318"/>
            <a:ext cx="9601200" cy="3455068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s-C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Cambio en la percepción de la violencia escolar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C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Deslegitimación de la autoridad docente</a:t>
            </a:r>
          </a:p>
          <a:p>
            <a:r>
              <a:rPr lang="es-C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Precarización del magisterio</a:t>
            </a:r>
          </a:p>
          <a:p>
            <a:r>
              <a:rPr lang="es-C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Desacreditación de la profesión</a:t>
            </a:r>
          </a:p>
          <a:p>
            <a:r>
              <a:rPr lang="es-C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Cambios en las relaciones de poder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C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Consecuencias de la pérdida de autoridad</a:t>
            </a:r>
            <a:endParaRPr lang="es-419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7436" y="0"/>
            <a:ext cx="1005927" cy="1274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079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gray">
          <a:xfrm>
            <a:off x="1154954" y="775548"/>
            <a:ext cx="8825659" cy="100753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>
            <a:lvl1pPr lvl="0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3800"/>
              <a:buFont typeface="Montserrat"/>
              <a:buNone/>
              <a:defRPr sz="5067" b="1" i="0" kern="1200">
                <a:solidFill>
                  <a:srgbClr val="00448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 eaLnBrk="1" hangingPunct="1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3800"/>
              <a:buNone/>
              <a:defRPr sz="5067">
                <a:solidFill>
                  <a:srgbClr val="004483"/>
                </a:solidFill>
              </a:defRPr>
            </a:lvl2pPr>
            <a:lvl3pPr lvl="2" algn="r" rtl="0" eaLnBrk="1" hangingPunct="1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3800"/>
              <a:buNone/>
              <a:defRPr sz="5067">
                <a:solidFill>
                  <a:srgbClr val="004483"/>
                </a:solidFill>
              </a:defRPr>
            </a:lvl3pPr>
            <a:lvl4pPr lvl="3" algn="r" rtl="0" eaLnBrk="1" hangingPunct="1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3800"/>
              <a:buNone/>
              <a:defRPr sz="5067">
                <a:solidFill>
                  <a:srgbClr val="004483"/>
                </a:solidFill>
              </a:defRPr>
            </a:lvl4pPr>
            <a:lvl5pPr lvl="4" algn="r" rtl="0" eaLnBrk="1" hangingPunct="1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3800"/>
              <a:buNone/>
              <a:defRPr sz="5067">
                <a:solidFill>
                  <a:srgbClr val="004483"/>
                </a:solidFill>
              </a:defRPr>
            </a:lvl5pPr>
            <a:lvl6pPr lvl="5" algn="r" rtl="0" eaLnBrk="1" hangingPunct="1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3800"/>
              <a:buNone/>
              <a:defRPr sz="5067">
                <a:solidFill>
                  <a:srgbClr val="004483"/>
                </a:solidFill>
              </a:defRPr>
            </a:lvl6pPr>
            <a:lvl7pPr lvl="6" algn="r" rtl="0" eaLnBrk="1" hangingPunct="1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3800"/>
              <a:buNone/>
              <a:defRPr sz="5067">
                <a:solidFill>
                  <a:srgbClr val="004483"/>
                </a:solidFill>
              </a:defRPr>
            </a:lvl7pPr>
            <a:lvl8pPr lvl="7" algn="r" rtl="0" eaLnBrk="1" hangingPunct="1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3800"/>
              <a:buNone/>
              <a:defRPr sz="5067">
                <a:solidFill>
                  <a:srgbClr val="004483"/>
                </a:solidFill>
              </a:defRPr>
            </a:lvl8pPr>
            <a:lvl9pPr lvl="8" algn="r" rtl="0" eaLnBrk="1" hangingPunct="1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3800"/>
              <a:buNone/>
              <a:defRPr sz="5067">
                <a:solidFill>
                  <a:srgbClr val="004483"/>
                </a:solidFill>
              </a:defRPr>
            </a:lvl9pPr>
          </a:lstStyle>
          <a:p>
            <a:pPr algn="ctr"/>
            <a:r>
              <a:rPr lang="es-C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Relación entre Educación </a:t>
            </a:r>
            <a:br>
              <a:rPr lang="es-C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s-C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Criminalidad</a:t>
            </a:r>
            <a:endParaRPr lang="es-419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1154954" y="2907940"/>
            <a:ext cx="9604486" cy="34163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>
            <a:lvl1pPr marL="609585" lvl="0" indent="-457189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1800"/>
              <a:buFont typeface="Montserrat"/>
              <a:buChar char="●"/>
              <a:defRPr sz="1800" b="0" i="0" kern="1200">
                <a:solidFill>
                  <a:srgbClr val="00448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1219170" lvl="1" indent="-423323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1400"/>
              <a:buFont typeface="Montserrat"/>
              <a:buChar char="○"/>
              <a:defRPr sz="1600" b="0" i="0" kern="1200">
                <a:solidFill>
                  <a:srgbClr val="004483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828754" lvl="2" indent="-423323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1400"/>
              <a:buFont typeface="Montserrat"/>
              <a:buChar char="■"/>
              <a:defRPr sz="1400" b="0" i="0" kern="1200">
                <a:solidFill>
                  <a:srgbClr val="004483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2438339" lvl="3" indent="-423323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1400"/>
              <a:buFont typeface="Montserrat"/>
              <a:buChar char="●"/>
              <a:defRPr sz="1200" b="0" i="0" kern="1200">
                <a:solidFill>
                  <a:srgbClr val="004483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3047924" lvl="4" indent="-423323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1400"/>
              <a:buFont typeface="Montserrat"/>
              <a:buChar char="○"/>
              <a:defRPr sz="1200" b="0" i="0" kern="1200">
                <a:solidFill>
                  <a:srgbClr val="004483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3657509" lvl="5" indent="-423323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1400"/>
              <a:buFont typeface="Montserrat"/>
              <a:buChar char="■"/>
              <a:defRPr sz="1200" b="0" i="0" kern="1200">
                <a:solidFill>
                  <a:srgbClr val="004483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4267093" lvl="6" indent="-423323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1400"/>
              <a:buFont typeface="Montserrat"/>
              <a:buChar char="●"/>
              <a:defRPr sz="1200" b="0" i="0" kern="1200">
                <a:solidFill>
                  <a:srgbClr val="004483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4876678" lvl="7" indent="-423323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1400"/>
              <a:buFont typeface="Montserrat"/>
              <a:buChar char="○"/>
              <a:defRPr sz="1200" b="0" i="0" kern="1200">
                <a:solidFill>
                  <a:srgbClr val="004483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5486263" lvl="8" indent="-423323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1400"/>
              <a:buFont typeface="Montserrat"/>
              <a:buChar char="■"/>
              <a:defRPr sz="1200" b="0" i="0" kern="1200">
                <a:solidFill>
                  <a:srgbClr val="004483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152396" indent="0" algn="just">
              <a:buNone/>
            </a:pPr>
            <a:r>
              <a:rPr lang="es-C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Numerosos estudios han demostrado una correlación inversa entre el nivel educativo y la tasa de criminalidad. Las personas con mayor nivel educativo tienen menos probabilidades de cometer delitos por diversas razones:</a:t>
            </a:r>
          </a:p>
          <a:p>
            <a:pPr marL="152396" indent="0">
              <a:buNone/>
            </a:pPr>
            <a:endParaRPr lang="es-CR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C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Mayor conciencia de las consecuencias</a:t>
            </a:r>
          </a:p>
          <a:p>
            <a:r>
              <a:rPr lang="es-C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Mayor capacidad de resolución de problemas</a:t>
            </a:r>
          </a:p>
          <a:p>
            <a:r>
              <a:rPr lang="es-C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Mayor acceso a oportunidades legítimas</a:t>
            </a:r>
            <a:endParaRPr lang="es-419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8886" y="4616090"/>
            <a:ext cx="2761727" cy="1658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9371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4948" y="1274174"/>
            <a:ext cx="4351023" cy="2283824"/>
          </a:xfrm>
        </p:spPr>
        <p:txBody>
          <a:bodyPr/>
          <a:lstStyle/>
          <a:p>
            <a:pPr algn="ctr"/>
            <a:r>
              <a:rPr lang="es-419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Desafíos y Perspectivas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type="body" idx="1"/>
          </p:nvPr>
        </p:nvSpPr>
        <p:spPr>
          <a:xfrm>
            <a:off x="6507480" y="1388777"/>
            <a:ext cx="5318760" cy="4861560"/>
          </a:xfrm>
        </p:spPr>
        <p:txBody>
          <a:bodyPr>
            <a:noAutofit/>
          </a:bodyPr>
          <a:lstStyle/>
          <a:p>
            <a:pPr algn="just"/>
            <a:r>
              <a:rPr lang="es-CR" sz="24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 bien la educación es un factor clave en la prevención de la criminalidad, existen desafíos que deben abordarse:</a:t>
            </a:r>
          </a:p>
          <a:p>
            <a:pPr algn="just"/>
            <a:endParaRPr lang="es-CR" sz="24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CR" sz="24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Equidad en el acceso a la educación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CR" sz="24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Relevancia de los contenidos educativos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CR" sz="2400" cap="none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Articulación entre educación y otros sectores</a:t>
            </a:r>
            <a:endParaRPr lang="es-419" sz="2400" cap="none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8668" y="0"/>
            <a:ext cx="1012024" cy="127417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1157" y="3333451"/>
            <a:ext cx="2969009" cy="2505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542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10529" y="214313"/>
            <a:ext cx="10131425" cy="1022879"/>
          </a:xfrm>
          <a:prstGeom prst="rect">
            <a:avLst/>
          </a:prstGeom>
          <a:effectLst/>
        </p:spPr>
        <p:txBody>
          <a:bodyPr spcFirstLastPara="1" vert="horz" wrap="square" lIns="91425" tIns="91425" rIns="91425" bIns="91425" rtlCol="0" anchor="b" anchorCtr="0">
            <a:normAutofit/>
          </a:bodyPr>
          <a:lstStyle>
            <a:lvl1pPr lvl="0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Montserrat"/>
              <a:buNone/>
              <a:defRPr sz="5067" b="1" kern="1200" cap="all">
                <a:ln w="3175" cmpd="sng">
                  <a:noFill/>
                </a:ln>
                <a:solidFill>
                  <a:schemeClr val="lt1"/>
                </a:solidFill>
                <a:effectLst/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 eaLnBrk="1" hangingPunct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5067">
                <a:solidFill>
                  <a:schemeClr val="lt1"/>
                </a:solidFill>
              </a:defRPr>
            </a:lvl2pPr>
            <a:lvl3pPr lvl="2" algn="r" rtl="0" eaLnBrk="1" hangingPunct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5067">
                <a:solidFill>
                  <a:schemeClr val="lt1"/>
                </a:solidFill>
              </a:defRPr>
            </a:lvl3pPr>
            <a:lvl4pPr lvl="3" algn="r" rtl="0" eaLnBrk="1" hangingPunct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5067">
                <a:solidFill>
                  <a:schemeClr val="lt1"/>
                </a:solidFill>
              </a:defRPr>
            </a:lvl4pPr>
            <a:lvl5pPr lvl="4" algn="r" rtl="0" eaLnBrk="1" hangingPunct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5067">
                <a:solidFill>
                  <a:schemeClr val="lt1"/>
                </a:solidFill>
              </a:defRPr>
            </a:lvl5pPr>
            <a:lvl6pPr lvl="5" algn="r" rtl="0" eaLnBrk="1" hangingPunct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5067">
                <a:solidFill>
                  <a:schemeClr val="lt1"/>
                </a:solidFill>
              </a:defRPr>
            </a:lvl6pPr>
            <a:lvl7pPr lvl="6" algn="r" rtl="0" eaLnBrk="1" hangingPunct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5067">
                <a:solidFill>
                  <a:schemeClr val="lt1"/>
                </a:solidFill>
              </a:defRPr>
            </a:lvl7pPr>
            <a:lvl8pPr lvl="7" algn="r" rtl="0" eaLnBrk="1" hangingPunct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5067">
                <a:solidFill>
                  <a:schemeClr val="lt1"/>
                </a:solidFill>
              </a:defRPr>
            </a:lvl8pPr>
            <a:lvl9pPr lvl="8" algn="r" rtl="0" eaLnBrk="1" hangingPunct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None/>
              <a:defRPr sz="5067">
                <a:solidFill>
                  <a:schemeClr val="lt1"/>
                </a:solidFill>
              </a:defRPr>
            </a:lvl9pPr>
          </a:lstStyle>
          <a:p>
            <a:pPr algn="ctr"/>
            <a:r>
              <a:rPr lang="es-C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Educación como Pilar Fundamental para la Prevención de la Criminalidad</a:t>
            </a:r>
            <a:endParaRPr lang="es-419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296229" y="1325554"/>
            <a:ext cx="9076371" cy="111761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 fontScale="85000" lnSpcReduction="20000"/>
          </a:bodyPr>
          <a:lstStyle>
            <a:lvl1pPr marL="285750" lvl="0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2133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lvl="1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3733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lvl="2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3733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lvl="3" indent="-1714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3733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lvl="4" indent="-1714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3733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lvl="5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3733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lvl="6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3733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lvl="7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3733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lvl="8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3733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419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 educación desempeña un papel fundamental en la reducción de la criminalidad, ya que actúa como un medio para el desarrollo social y personal de los individuos, algunos aspectos clave sobre cómo la educación contribuye a este objetivo:</a:t>
            </a:r>
          </a:p>
          <a:p>
            <a:pPr marL="0" indent="0"/>
            <a:r>
              <a:rPr lang="es-419" dirty="0"/>
              <a:t> 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950595294"/>
              </p:ext>
            </p:extLst>
          </p:nvPr>
        </p:nvGraphicFramePr>
        <p:xfrm>
          <a:off x="2910841" y="2443164"/>
          <a:ext cx="8319135" cy="4197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65577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057400" y="433493"/>
            <a:ext cx="9345930" cy="1456267"/>
          </a:xfrm>
          <a:prstGeom prst="rect">
            <a:avLst/>
          </a:prstGeom>
          <a:effectLst/>
        </p:spPr>
        <p:txBody>
          <a:bodyPr spcFirstLastPara="1" vert="horz" wrap="square" lIns="91425" tIns="91425" rIns="91425" bIns="91425" rtlCol="0" anchor="b" anchorCtr="0">
            <a:normAutofit fontScale="92500" lnSpcReduction="20000"/>
          </a:bodyPr>
          <a:lstStyle>
            <a:lvl1pPr lvl="0" algn="r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Montserrat"/>
              <a:buNone/>
              <a:defRPr sz="5467" b="1" kern="1200" cap="all">
                <a:ln w="3175" cmpd="sng">
                  <a:noFill/>
                </a:ln>
                <a:solidFill>
                  <a:schemeClr val="lt1"/>
                </a:solidFill>
                <a:effectLst/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 eaLnBrk="1" hangingPunct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5467">
                <a:solidFill>
                  <a:schemeClr val="lt1"/>
                </a:solidFill>
              </a:defRPr>
            </a:lvl2pPr>
            <a:lvl3pPr lvl="2" algn="r" rtl="0" eaLnBrk="1" hangingPunct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5467">
                <a:solidFill>
                  <a:schemeClr val="lt1"/>
                </a:solidFill>
              </a:defRPr>
            </a:lvl3pPr>
            <a:lvl4pPr lvl="3" algn="r" rtl="0" eaLnBrk="1" hangingPunct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5467">
                <a:solidFill>
                  <a:schemeClr val="lt1"/>
                </a:solidFill>
              </a:defRPr>
            </a:lvl4pPr>
            <a:lvl5pPr lvl="4" algn="r" rtl="0" eaLnBrk="1" hangingPunct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5467">
                <a:solidFill>
                  <a:schemeClr val="lt1"/>
                </a:solidFill>
              </a:defRPr>
            </a:lvl5pPr>
            <a:lvl6pPr lvl="5" algn="r" rtl="0" eaLnBrk="1" hangingPunct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5467">
                <a:solidFill>
                  <a:schemeClr val="lt1"/>
                </a:solidFill>
              </a:defRPr>
            </a:lvl6pPr>
            <a:lvl7pPr lvl="6" algn="r" rtl="0" eaLnBrk="1" hangingPunct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5467">
                <a:solidFill>
                  <a:schemeClr val="lt1"/>
                </a:solidFill>
              </a:defRPr>
            </a:lvl7pPr>
            <a:lvl8pPr lvl="7" algn="r" rtl="0" eaLnBrk="1" hangingPunct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5467">
                <a:solidFill>
                  <a:schemeClr val="lt1"/>
                </a:solidFill>
              </a:defRPr>
            </a:lvl8pPr>
            <a:lvl9pPr lvl="8" algn="r" rtl="0" eaLnBrk="1" hangingPunct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5467">
                <a:solidFill>
                  <a:schemeClr val="lt1"/>
                </a:solidFill>
              </a:defRPr>
            </a:lvl9pPr>
          </a:lstStyle>
          <a:p>
            <a:r>
              <a:rPr lang="es-CR" cap="none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La Educación como Escudo contra la Violencia</a:t>
            </a:r>
            <a:endParaRPr lang="es-419" cap="none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957407275"/>
              </p:ext>
            </p:extLst>
          </p:nvPr>
        </p:nvGraphicFramePr>
        <p:xfrm>
          <a:off x="-1051560" y="2014538"/>
          <a:ext cx="13910310" cy="47063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7096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gray">
          <a:xfrm>
            <a:off x="641652" y="833276"/>
            <a:ext cx="7263484" cy="182251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rmAutofit lnSpcReduction="10000"/>
          </a:bodyPr>
          <a:lstStyle>
            <a:lvl1pPr lvl="0" algn="l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EA5F1A"/>
              </a:buClr>
              <a:buSzPts val="4100"/>
              <a:buFont typeface="Montserrat"/>
              <a:buNone/>
              <a:defRPr sz="5467" b="1" i="0" kern="1200">
                <a:solidFill>
                  <a:srgbClr val="EA5F1A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 eaLnBrk="1" hangingPunct="1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4100"/>
              <a:buNone/>
              <a:defRPr sz="5467">
                <a:solidFill>
                  <a:srgbClr val="004483"/>
                </a:solidFill>
              </a:defRPr>
            </a:lvl2pPr>
            <a:lvl3pPr lvl="2" algn="r" rtl="0" eaLnBrk="1" hangingPunct="1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4100"/>
              <a:buNone/>
              <a:defRPr sz="5467">
                <a:solidFill>
                  <a:srgbClr val="004483"/>
                </a:solidFill>
              </a:defRPr>
            </a:lvl3pPr>
            <a:lvl4pPr lvl="3" algn="r" rtl="0" eaLnBrk="1" hangingPunct="1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4100"/>
              <a:buNone/>
              <a:defRPr sz="5467">
                <a:solidFill>
                  <a:srgbClr val="004483"/>
                </a:solidFill>
              </a:defRPr>
            </a:lvl4pPr>
            <a:lvl5pPr lvl="4" algn="r" rtl="0" eaLnBrk="1" hangingPunct="1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4100"/>
              <a:buNone/>
              <a:defRPr sz="5467">
                <a:solidFill>
                  <a:srgbClr val="004483"/>
                </a:solidFill>
              </a:defRPr>
            </a:lvl5pPr>
            <a:lvl6pPr lvl="5" algn="r" rtl="0" eaLnBrk="1" hangingPunct="1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4100"/>
              <a:buNone/>
              <a:defRPr sz="5467">
                <a:solidFill>
                  <a:srgbClr val="004483"/>
                </a:solidFill>
              </a:defRPr>
            </a:lvl6pPr>
            <a:lvl7pPr lvl="6" algn="r" rtl="0" eaLnBrk="1" hangingPunct="1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4100"/>
              <a:buNone/>
              <a:defRPr sz="5467">
                <a:solidFill>
                  <a:srgbClr val="004483"/>
                </a:solidFill>
              </a:defRPr>
            </a:lvl7pPr>
            <a:lvl8pPr lvl="7" algn="r" rtl="0" eaLnBrk="1" hangingPunct="1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4100"/>
              <a:buNone/>
              <a:defRPr sz="5467">
                <a:solidFill>
                  <a:srgbClr val="004483"/>
                </a:solidFill>
              </a:defRPr>
            </a:lvl8pPr>
            <a:lvl9pPr lvl="8" algn="r" rtl="0" eaLnBrk="1" hangingPunct="1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4100"/>
              <a:buNone/>
              <a:defRPr sz="5467">
                <a:solidFill>
                  <a:srgbClr val="004483"/>
                </a:solidFill>
              </a:defRPr>
            </a:lvl9pPr>
          </a:lstStyle>
          <a:p>
            <a:pPr algn="ctr"/>
            <a:r>
              <a:rPr lang="es-CR" sz="3600" dirty="0">
                <a:ln w="0"/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Educación como Herramienta para la Paz: La Importancia de Programas Preventivos</a:t>
            </a:r>
            <a:endParaRPr lang="es-419" sz="3600" dirty="0">
              <a:ln w="0"/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2337717" y="3919565"/>
            <a:ext cx="8825659" cy="251073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marL="342900" lvl="0" indent="-3429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Wingdings 3" charset="2"/>
              <a:buNone/>
              <a:defRPr sz="2133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lvl="1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Wingdings 3" charset="2"/>
              <a:buNone/>
              <a:defRPr sz="3733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lvl="2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Wingdings 3" charset="2"/>
              <a:buNone/>
              <a:defRPr sz="3733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lvl="3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Wingdings 3" charset="2"/>
              <a:buNone/>
              <a:defRPr sz="3733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lvl="4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Wingdings 3" charset="2"/>
              <a:buNone/>
              <a:defRPr sz="3733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lvl="5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Wingdings 3" charset="2"/>
              <a:buNone/>
              <a:defRPr sz="3733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lvl="6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Wingdings 3" charset="2"/>
              <a:buNone/>
              <a:defRPr sz="3733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lvl="7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Wingdings 3" charset="2"/>
              <a:buNone/>
              <a:defRPr sz="3733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lvl="8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Wingdings 3" charset="2"/>
              <a:buNone/>
              <a:defRPr sz="3733" b="0" i="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Ø"/>
            </a:pPr>
            <a:r>
              <a:rPr lang="es-C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Prevención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C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Desarrollo integral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C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Clima escolar positivo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C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Fortalecimiento de la comunidad educativa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s-CR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Impacto a largo plazo</a:t>
            </a:r>
            <a:endParaRPr lang="es-419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325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>
          <a:xfrm>
            <a:off x="4714875" y="288925"/>
            <a:ext cx="7229474" cy="1325563"/>
          </a:xfrm>
          <a:prstGeom prst="rect">
            <a:avLst/>
          </a:prstGeom>
          <a:effectLst/>
        </p:spPr>
        <p:txBody>
          <a:bodyPr spcFirstLastPara="1" vert="horz" wrap="square" lIns="91425" tIns="91425" rIns="91425" bIns="91425" rtlCol="0" anchor="b" anchorCtr="0">
            <a:normAutofit fontScale="92500" lnSpcReduction="20000"/>
          </a:bodyPr>
          <a:lstStyle>
            <a:lvl1pPr lvl="0" algn="r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Montserrat"/>
              <a:buNone/>
              <a:defRPr sz="5467" b="1" kern="1200" cap="all">
                <a:ln w="3175" cmpd="sng">
                  <a:noFill/>
                </a:ln>
                <a:solidFill>
                  <a:schemeClr val="lt1"/>
                </a:solidFill>
                <a:effectLst/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 eaLnBrk="1" hangingPunct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5467">
                <a:solidFill>
                  <a:schemeClr val="lt1"/>
                </a:solidFill>
              </a:defRPr>
            </a:lvl2pPr>
            <a:lvl3pPr lvl="2" algn="r" rtl="0" eaLnBrk="1" hangingPunct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5467">
                <a:solidFill>
                  <a:schemeClr val="lt1"/>
                </a:solidFill>
              </a:defRPr>
            </a:lvl3pPr>
            <a:lvl4pPr lvl="3" algn="r" rtl="0" eaLnBrk="1" hangingPunct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5467">
                <a:solidFill>
                  <a:schemeClr val="lt1"/>
                </a:solidFill>
              </a:defRPr>
            </a:lvl4pPr>
            <a:lvl5pPr lvl="4" algn="r" rtl="0" eaLnBrk="1" hangingPunct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5467">
                <a:solidFill>
                  <a:schemeClr val="lt1"/>
                </a:solidFill>
              </a:defRPr>
            </a:lvl5pPr>
            <a:lvl6pPr lvl="5" algn="r" rtl="0" eaLnBrk="1" hangingPunct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5467">
                <a:solidFill>
                  <a:schemeClr val="lt1"/>
                </a:solidFill>
              </a:defRPr>
            </a:lvl6pPr>
            <a:lvl7pPr lvl="6" algn="r" rtl="0" eaLnBrk="1" hangingPunct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5467">
                <a:solidFill>
                  <a:schemeClr val="lt1"/>
                </a:solidFill>
              </a:defRPr>
            </a:lvl7pPr>
            <a:lvl8pPr lvl="7" algn="r" rtl="0" eaLnBrk="1" hangingPunct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5467">
                <a:solidFill>
                  <a:schemeClr val="lt1"/>
                </a:solidFill>
              </a:defRPr>
            </a:lvl8pPr>
            <a:lvl9pPr lvl="8" algn="r" rtl="0" eaLnBrk="1" hangingPunct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5467">
                <a:solidFill>
                  <a:schemeClr val="lt1"/>
                </a:solidFill>
              </a:defRPr>
            </a:lvl9pPr>
          </a:lstStyle>
          <a:p>
            <a:pPr algn="ctr"/>
            <a:r>
              <a:rPr lang="es-CR" sz="3200" cap="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Beneficios de la criminología educativa y la educación como herramienta de prevención</a:t>
            </a:r>
            <a:endParaRPr lang="es-419" sz="3200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564170276"/>
              </p:ext>
            </p:extLst>
          </p:nvPr>
        </p:nvGraphicFramePr>
        <p:xfrm>
          <a:off x="2075815" y="2157413"/>
          <a:ext cx="8368348" cy="4386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10736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9402" y="2328863"/>
            <a:ext cx="2116720" cy="2544039"/>
          </a:xfrm>
          <a:prstGeom prst="rect">
            <a:avLst/>
          </a:prstGeom>
        </p:spPr>
      </p:pic>
      <p:sp>
        <p:nvSpPr>
          <p:cNvPr id="12" name="Título 1"/>
          <p:cNvSpPr txBox="1">
            <a:spLocks/>
          </p:cNvSpPr>
          <p:nvPr/>
        </p:nvSpPr>
        <p:spPr bwMode="gray">
          <a:xfrm>
            <a:off x="603250" y="367249"/>
            <a:ext cx="6561124" cy="1518702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rmAutofit fontScale="92500" lnSpcReduction="10000"/>
          </a:bodyPr>
          <a:lstStyle>
            <a:lvl1pPr lvl="0" algn="r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4100"/>
              <a:buFont typeface="Montserrat"/>
              <a:buNone/>
              <a:defRPr sz="5467" b="1" i="0" kern="1200">
                <a:solidFill>
                  <a:srgbClr val="00448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 eaLnBrk="1" hangingPunct="1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4100"/>
              <a:buNone/>
              <a:defRPr sz="5467">
                <a:solidFill>
                  <a:srgbClr val="004483"/>
                </a:solidFill>
              </a:defRPr>
            </a:lvl2pPr>
            <a:lvl3pPr lvl="2" algn="r" rtl="0" eaLnBrk="1" hangingPunct="1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4100"/>
              <a:buNone/>
              <a:defRPr sz="5467">
                <a:solidFill>
                  <a:srgbClr val="004483"/>
                </a:solidFill>
              </a:defRPr>
            </a:lvl3pPr>
            <a:lvl4pPr lvl="3" algn="r" rtl="0" eaLnBrk="1" hangingPunct="1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4100"/>
              <a:buNone/>
              <a:defRPr sz="5467">
                <a:solidFill>
                  <a:srgbClr val="004483"/>
                </a:solidFill>
              </a:defRPr>
            </a:lvl4pPr>
            <a:lvl5pPr lvl="4" algn="r" rtl="0" eaLnBrk="1" hangingPunct="1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4100"/>
              <a:buNone/>
              <a:defRPr sz="5467">
                <a:solidFill>
                  <a:srgbClr val="004483"/>
                </a:solidFill>
              </a:defRPr>
            </a:lvl5pPr>
            <a:lvl6pPr lvl="5" algn="r" rtl="0" eaLnBrk="1" hangingPunct="1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4100"/>
              <a:buNone/>
              <a:defRPr sz="5467">
                <a:solidFill>
                  <a:srgbClr val="004483"/>
                </a:solidFill>
              </a:defRPr>
            </a:lvl6pPr>
            <a:lvl7pPr lvl="6" algn="r" rtl="0" eaLnBrk="1" hangingPunct="1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4100"/>
              <a:buNone/>
              <a:defRPr sz="5467">
                <a:solidFill>
                  <a:srgbClr val="004483"/>
                </a:solidFill>
              </a:defRPr>
            </a:lvl7pPr>
            <a:lvl8pPr lvl="7" algn="r" rtl="0" eaLnBrk="1" hangingPunct="1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4100"/>
              <a:buNone/>
              <a:defRPr sz="5467">
                <a:solidFill>
                  <a:srgbClr val="004483"/>
                </a:solidFill>
              </a:defRPr>
            </a:lvl8pPr>
            <a:lvl9pPr lvl="8" algn="r" rtl="0" eaLnBrk="1" hangingPunct="1">
              <a:spcBef>
                <a:spcPts val="0"/>
              </a:spcBef>
              <a:spcAft>
                <a:spcPts val="0"/>
              </a:spcAft>
              <a:buClr>
                <a:srgbClr val="004483"/>
              </a:buClr>
              <a:buSzPts val="4100"/>
              <a:buNone/>
              <a:defRPr sz="5467">
                <a:solidFill>
                  <a:srgbClr val="004483"/>
                </a:solidFill>
              </a:defRPr>
            </a:lvl9pPr>
          </a:lstStyle>
          <a:p>
            <a:pPr algn="ctr"/>
            <a:r>
              <a:rPr lang="es-419" sz="3200" b="0" dirty="0">
                <a:ln w="0"/>
                <a:solidFill>
                  <a:schemeClr val="accent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Consejos para abordar la prevención por medio de herramientas como la educación</a:t>
            </a:r>
          </a:p>
        </p:txBody>
      </p:sp>
      <p:graphicFrame>
        <p:nvGraphicFramePr>
          <p:cNvPr id="10" name="Diagrama 9"/>
          <p:cNvGraphicFramePr/>
          <p:nvPr>
            <p:extLst>
              <p:ext uri="{D42A27DB-BD31-4B8C-83A1-F6EECF244321}">
                <p14:modId xmlns:p14="http://schemas.microsoft.com/office/powerpoint/2010/main" val="2398099061"/>
              </p:ext>
            </p:extLst>
          </p:nvPr>
        </p:nvGraphicFramePr>
        <p:xfrm>
          <a:off x="603250" y="2328863"/>
          <a:ext cx="7540625" cy="37951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36246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4880" y="1455102"/>
            <a:ext cx="8168640" cy="3947795"/>
          </a:xfrm>
        </p:spPr>
        <p:txBody>
          <a:bodyPr>
            <a:noAutofit/>
          </a:bodyPr>
          <a:lstStyle/>
          <a:p>
            <a:r>
              <a:rPr lang="es-419" sz="5400" dirty="0">
                <a:latin typeface="French Script MT" panose="03020402040607040605" pitchFamily="66" charset="0"/>
              </a:rPr>
              <a:t>“La criminología educativa no es un lujo, es imprescindible en cada centro educativo”</a:t>
            </a:r>
          </a:p>
        </p:txBody>
      </p:sp>
    </p:spTree>
    <p:extLst>
      <p:ext uri="{BB962C8B-B14F-4D97-AF65-F5344CB8AC3E}">
        <p14:creationId xmlns:p14="http://schemas.microsoft.com/office/powerpoint/2010/main" val="32591857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92464" y="3843337"/>
            <a:ext cx="4933950" cy="1085850"/>
          </a:xfrm>
        </p:spPr>
        <p:txBody>
          <a:bodyPr>
            <a:normAutofit/>
          </a:bodyPr>
          <a:lstStyle/>
          <a:p>
            <a:endParaRPr lang="es-419" dirty="0"/>
          </a:p>
          <a:p>
            <a:r>
              <a:rPr lang="es-419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Educación y prevención del delito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138610"/>
            <a:ext cx="2584928" cy="71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144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649" y="1433930"/>
            <a:ext cx="10487025" cy="3386296"/>
          </a:xfrm>
          <a:prstGeom prst="rect">
            <a:avLst/>
          </a:prstGeom>
        </p:spPr>
      </p:pic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171576" y="2311559"/>
            <a:ext cx="9565957" cy="1266957"/>
          </a:xfrm>
        </p:spPr>
        <p:txBody>
          <a:bodyPr>
            <a:normAutofit fontScale="90000"/>
          </a:bodyPr>
          <a:lstStyle/>
          <a:p>
            <a:r>
              <a:rPr lang="es-419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entury Schoolbook" panose="02040604050505020304" pitchFamily="18" charset="0"/>
              </a:rPr>
              <a:t>Comisión de Criminología </a:t>
            </a:r>
            <a:br>
              <a:rPr lang="es-419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entury Schoolbook" panose="02040604050505020304" pitchFamily="18" charset="0"/>
              </a:rPr>
            </a:br>
            <a:r>
              <a:rPr lang="es-419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Century Schoolbook" panose="02040604050505020304" pitchFamily="18" charset="0"/>
              </a:rPr>
              <a:t>educativa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1832611" y="4132979"/>
            <a:ext cx="8329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R" dirty="0"/>
              <a:t>¿Cómo la educación puede ser una herramienta efectiva para reducir la criminalidad?</a:t>
            </a:r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241971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4883972" y="754269"/>
            <a:ext cx="6546779" cy="86834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b="0" i="0" kern="1200" cap="none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s-CR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¿Qué es la Criminología educativa?</a:t>
            </a:r>
            <a:endParaRPr lang="es-419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1335324" y="1854438"/>
            <a:ext cx="9555561" cy="2164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2133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37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37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37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37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37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37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37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sz="37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 algn="ctr"/>
            <a:r>
              <a:rPr lang="es-CR" sz="24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un campo interdisciplinario que se centra en el estudio de la relación entre la educación y la criminalidad, comprende cómo los procesos educativos pueden influir en el comportamiento delictivo y, a su vez, cómo la criminalidad puede afectar el sistema educativo.</a:t>
            </a:r>
            <a:endParaRPr lang="es-419" sz="24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1746116" y="3577261"/>
            <a:ext cx="6275711" cy="31299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3444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7953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2588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70973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17328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642616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3108960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575304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4041648" indent="-338328" algn="l" defTabSz="914400" rtl="0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Char char="§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6160" indent="0" algn="ctr">
              <a:buClr>
                <a:srgbClr val="A9ACEE"/>
              </a:buClr>
              <a:buFont typeface="Wingdings" panose="05000000000000000000" pitchFamily="2" charset="2"/>
              <a:buNone/>
            </a:pPr>
            <a:r>
              <a:rPr lang="es-CR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Tiene como objetivo la prevención de la criminalidad o </a:t>
            </a:r>
            <a:r>
              <a:rPr lang="es-CR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antisocialidad</a:t>
            </a:r>
            <a:r>
              <a:rPr lang="es-CR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desde los centros educativos, mediante la formación o información de las amenazas o violencias propias de la convivencia humana, a los estudiantes, docentes, personal administrativo, familia o encargados, así como proveer herramientas para afrontar un conflicto.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3571" b="81837" l="9111" r="85141"/>
                    </a14:imgEffect>
                  </a14:imgLayer>
                </a14:imgProps>
              </a:ext>
            </a:extLst>
          </a:blip>
          <a:srcRect l="9189" t="13096" r="14537" b="17327"/>
          <a:stretch/>
        </p:blipFill>
        <p:spPr>
          <a:xfrm>
            <a:off x="8596111" y="3645025"/>
            <a:ext cx="2834640" cy="2748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187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523457085"/>
              </p:ext>
            </p:extLst>
          </p:nvPr>
        </p:nvGraphicFramePr>
        <p:xfrm>
          <a:off x="1100138" y="914400"/>
          <a:ext cx="10829925" cy="5214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35322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470205362"/>
              </p:ext>
            </p:extLst>
          </p:nvPr>
        </p:nvGraphicFramePr>
        <p:xfrm>
          <a:off x="1500188" y="714374"/>
          <a:ext cx="9829800" cy="5700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17827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9412" y="4457053"/>
            <a:ext cx="3408976" cy="200132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Título 1"/>
          <p:cNvSpPr txBox="1">
            <a:spLocks/>
          </p:cNvSpPr>
          <p:nvPr/>
        </p:nvSpPr>
        <p:spPr bwMode="gray">
          <a:xfrm>
            <a:off x="705823" y="4249271"/>
            <a:ext cx="4269590" cy="120844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419" sz="4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Violencia escolar</a:t>
            </a: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6719328" y="990824"/>
            <a:ext cx="5675856" cy="36912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Definición en constante evolución</a:t>
            </a:r>
          </a:p>
          <a:p>
            <a:pPr algn="just"/>
            <a:r>
              <a:rPr lang="es-C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Multiplicidad de formas</a:t>
            </a:r>
          </a:p>
          <a:p>
            <a:pPr algn="just"/>
            <a:r>
              <a:rPr lang="es-C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Ampliación del concepto</a:t>
            </a:r>
          </a:p>
          <a:p>
            <a:pPr algn="just"/>
            <a:r>
              <a:rPr lang="es-C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Nuevos agentes y escenarios</a:t>
            </a:r>
          </a:p>
          <a:p>
            <a:pPr algn="just"/>
            <a:r>
              <a:rPr lang="es-C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Énfasis en lo simbólico y lo potencial</a:t>
            </a:r>
            <a:endParaRPr lang="es-419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705823" y="857250"/>
            <a:ext cx="492918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CR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 concepto de violencia escolar ha evolucionado hacia una perspectiva más holística y compleja, que considera no solo los actos violentos en sí mismos, sino también el contexto social, las relaciones de poder y las percepciones de los individuos. Esta nueva visión permite identificar y abordar de manera más efectiva los riesgos de violencia en el ámbito educativo.</a:t>
            </a:r>
          </a:p>
        </p:txBody>
      </p:sp>
    </p:spTree>
    <p:extLst>
      <p:ext uri="{BB962C8B-B14F-4D97-AF65-F5344CB8AC3E}">
        <p14:creationId xmlns:p14="http://schemas.microsoft.com/office/powerpoint/2010/main" val="27974835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 bwMode="gray">
          <a:xfrm>
            <a:off x="832225" y="4713097"/>
            <a:ext cx="8761413" cy="7284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419" sz="3600" b="0" i="0" u="none" strike="noStrike" kern="1200" cap="none" spc="0" normalizeH="0" baseline="0" noProof="0">
                <a:ln>
                  <a:noFill/>
                </a:ln>
                <a:solidFill>
                  <a:srgbClr val="EBEBEB"/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Tipos de violencia</a:t>
            </a:r>
            <a:endParaRPr kumimoji="0" lang="es-419" sz="3600" b="0" i="0" u="none" strike="noStrike" kern="1200" cap="none" spc="0" normalizeH="0" baseline="0" noProof="0" dirty="0">
              <a:ln>
                <a:noFill/>
              </a:ln>
              <a:solidFill>
                <a:srgbClr val="EBEBEB"/>
              </a:solidFill>
              <a:effectLst/>
              <a:uLnTx/>
              <a:uFillTx/>
              <a:latin typeface="Century Gothic" panose="020B0502020202020204"/>
              <a:ea typeface="+mj-ea"/>
              <a:cs typeface="+mj-cs"/>
            </a:endParaRPr>
          </a:p>
        </p:txBody>
      </p:sp>
      <p:sp>
        <p:nvSpPr>
          <p:cNvPr id="6" name="Marcador de contenido 2"/>
          <p:cNvSpPr txBox="1">
            <a:spLocks/>
          </p:cNvSpPr>
          <p:nvPr/>
        </p:nvSpPr>
        <p:spPr>
          <a:xfrm>
            <a:off x="832225" y="828489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5A408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s-CR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Violencia psicológica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5A408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s-CR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Violencia emocional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5A408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s-CR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Violencia física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5A408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s-CR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Violencia sexual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5A408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s-CR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Violencia en línea o digital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5A408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s-419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Violencia institucional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5A408"/>
              </a:buClr>
              <a:buSzPct val="80000"/>
              <a:buFont typeface="Wingdings 3" charset="2"/>
              <a:buChar char=""/>
              <a:tabLst/>
              <a:defRPr/>
            </a:pPr>
            <a:r>
              <a:rPr kumimoji="0" lang="es-419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75000"/>
                    <a:lumOff val="25000"/>
                  </a:sys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Violencia externa</a:t>
            </a:r>
            <a:endParaRPr kumimoji="0" lang="es-CR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5A408"/>
              </a:buClr>
              <a:buSzPct val="80000"/>
              <a:buFont typeface="Wingdings 3" charset="2"/>
              <a:buChar char=""/>
              <a:tabLst/>
              <a:defRPr/>
            </a:pPr>
            <a:endParaRPr kumimoji="0" lang="es-419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2860" y="1581330"/>
            <a:ext cx="5248881" cy="3496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51724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 bwMode="gray">
          <a:xfrm>
            <a:off x="7745506" y="666948"/>
            <a:ext cx="3546294" cy="204935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rmAutofit fontScale="85000" lnSpcReduction="20000"/>
          </a:bodyPr>
          <a:lstStyle>
            <a:lvl1pPr lvl="0" algn="r" defTabSz="457200" rtl="0" eaLnBrk="1" latinLnBrk="0" hangingPunct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Font typeface="Montserrat"/>
              <a:buNone/>
              <a:defRPr sz="5467" b="1" i="0" kern="12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algn="r" rtl="0" eaLnBrk="1" hangingPunct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5467">
                <a:solidFill>
                  <a:schemeClr val="lt1"/>
                </a:solidFill>
              </a:defRPr>
            </a:lvl2pPr>
            <a:lvl3pPr lvl="2" algn="r" rtl="0" eaLnBrk="1" hangingPunct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5467">
                <a:solidFill>
                  <a:schemeClr val="lt1"/>
                </a:solidFill>
              </a:defRPr>
            </a:lvl3pPr>
            <a:lvl4pPr lvl="3" algn="r" rtl="0" eaLnBrk="1" hangingPunct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5467">
                <a:solidFill>
                  <a:schemeClr val="lt1"/>
                </a:solidFill>
              </a:defRPr>
            </a:lvl4pPr>
            <a:lvl5pPr lvl="4" algn="r" rtl="0" eaLnBrk="1" hangingPunct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5467">
                <a:solidFill>
                  <a:schemeClr val="lt1"/>
                </a:solidFill>
              </a:defRPr>
            </a:lvl5pPr>
            <a:lvl6pPr lvl="5" algn="r" rtl="0" eaLnBrk="1" hangingPunct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5467">
                <a:solidFill>
                  <a:schemeClr val="lt1"/>
                </a:solidFill>
              </a:defRPr>
            </a:lvl6pPr>
            <a:lvl7pPr lvl="6" algn="r" rtl="0" eaLnBrk="1" hangingPunct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5467">
                <a:solidFill>
                  <a:schemeClr val="lt1"/>
                </a:solidFill>
              </a:defRPr>
            </a:lvl7pPr>
            <a:lvl8pPr lvl="7" algn="r" rtl="0" eaLnBrk="1" hangingPunct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5467">
                <a:solidFill>
                  <a:schemeClr val="lt1"/>
                </a:solidFill>
              </a:defRPr>
            </a:lvl8pPr>
            <a:lvl9pPr lvl="8" algn="r" rtl="0" eaLnBrk="1" hangingPunct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100"/>
              <a:buNone/>
              <a:defRPr sz="5467">
                <a:solidFill>
                  <a:schemeClr val="lt1"/>
                </a:solidFill>
              </a:defRPr>
            </a:lvl9pPr>
          </a:lstStyle>
          <a:p>
            <a:pPr algn="ctr"/>
            <a:r>
              <a:rPr lang="es-419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Causas de la Violencia Escolar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0032" y="3647275"/>
            <a:ext cx="4298053" cy="2414225"/>
          </a:xfrm>
          <a:prstGeom prst="rect">
            <a:avLst/>
          </a:prstGeom>
        </p:spPr>
      </p:pic>
      <p:sp>
        <p:nvSpPr>
          <p:cNvPr id="8" name="Marcador de contenido 2"/>
          <p:cNvSpPr>
            <a:spLocks noGrp="1"/>
          </p:cNvSpPr>
          <p:nvPr>
            <p:ph type="body" idx="1"/>
          </p:nvPr>
        </p:nvSpPr>
        <p:spPr>
          <a:xfrm>
            <a:off x="562926" y="2087656"/>
            <a:ext cx="7466649" cy="4385534"/>
          </a:xfrm>
        </p:spPr>
        <p:txBody>
          <a:bodyPr numCol="2">
            <a:noAutofit/>
          </a:bodyPr>
          <a:lstStyle/>
          <a:p>
            <a:pPr marL="186262" indent="0">
              <a:buNone/>
            </a:pPr>
            <a:r>
              <a:rPr lang="es-419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Factores individuales:</a:t>
            </a:r>
          </a:p>
          <a:p>
            <a:pPr lvl="1"/>
            <a:r>
              <a:rPr lang="es-41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Personalidad</a:t>
            </a:r>
          </a:p>
          <a:p>
            <a:pPr lvl="1"/>
            <a:r>
              <a:rPr lang="es-41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Experiencias previas de victimización</a:t>
            </a:r>
          </a:p>
          <a:p>
            <a:pPr lvl="1"/>
            <a:r>
              <a:rPr lang="es-41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Problemas de salud mental</a:t>
            </a:r>
          </a:p>
          <a:p>
            <a:pPr lvl="1"/>
            <a:endParaRPr lang="es-419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6262" lvl="0" indent="0">
              <a:buNone/>
            </a:pPr>
            <a:r>
              <a:rPr lang="es-419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Factores familiares: </a:t>
            </a:r>
          </a:p>
          <a:p>
            <a:pPr lvl="1"/>
            <a:r>
              <a:rPr lang="es-41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Violencia doméstica</a:t>
            </a:r>
          </a:p>
          <a:p>
            <a:pPr lvl="1"/>
            <a:r>
              <a:rPr lang="es-41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Falta de supervisión</a:t>
            </a:r>
          </a:p>
          <a:p>
            <a:pPr lvl="1"/>
            <a:r>
              <a:rPr lang="es-41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Problemas de comunicación</a:t>
            </a:r>
          </a:p>
          <a:p>
            <a:pPr lvl="0"/>
            <a:endParaRPr lang="es-419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s-419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s-419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s-419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s-419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s-419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es-419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6262" lvl="0" indent="0">
              <a:buNone/>
            </a:pPr>
            <a:endParaRPr lang="es-419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6262" lvl="0" indent="0">
              <a:buNone/>
            </a:pPr>
            <a:r>
              <a:rPr lang="es-419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Factores escolares: </a:t>
            </a:r>
          </a:p>
          <a:p>
            <a:pPr lvl="1"/>
            <a:r>
              <a:rPr lang="es-41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Clima escolar negativo:</a:t>
            </a:r>
          </a:p>
          <a:p>
            <a:pPr lvl="1"/>
            <a:r>
              <a:rPr lang="es-41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Prácticas disciplinarias inadecuadas:</a:t>
            </a:r>
          </a:p>
          <a:p>
            <a:pPr lvl="1"/>
            <a:r>
              <a:rPr lang="es-41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Falta de programas de prevención</a:t>
            </a:r>
          </a:p>
          <a:p>
            <a:pPr lvl="1"/>
            <a:endParaRPr lang="es-419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6262" lvl="0" indent="0">
              <a:buNone/>
            </a:pPr>
            <a:r>
              <a:rPr lang="es-419" sz="1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Factores sociales: </a:t>
            </a:r>
          </a:p>
          <a:p>
            <a:pPr lvl="1"/>
            <a:r>
              <a:rPr lang="es-41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Medios de comunicación</a:t>
            </a:r>
          </a:p>
          <a:p>
            <a:pPr lvl="1"/>
            <a:r>
              <a:rPr lang="es-41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Influencia de grupos de pares</a:t>
            </a:r>
          </a:p>
          <a:p>
            <a:pPr lvl="1"/>
            <a:r>
              <a:rPr lang="es-419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Desigualdad social</a:t>
            </a:r>
          </a:p>
        </p:txBody>
      </p:sp>
    </p:spTree>
    <p:extLst>
      <p:ext uri="{BB962C8B-B14F-4D97-AF65-F5344CB8AC3E}">
        <p14:creationId xmlns:p14="http://schemas.microsoft.com/office/powerpoint/2010/main" val="410068780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ppt/theme/theme3.xml><?xml version="1.0" encoding="utf-8"?>
<a:theme xmlns:a="http://schemas.openxmlformats.org/drawingml/2006/main" name="1_Sala de reuniones Ion">
  <a:themeElements>
    <a:clrScheme name="Sala de reuniones 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Sala de reuniones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de reuniones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4.xml><?xml version="1.0" encoding="utf-8"?>
<a:theme xmlns:a="http://schemas.openxmlformats.org/drawingml/2006/main" name="Sala de reuniones Ion">
  <a:themeElements>
    <a:clrScheme name="Sala de reuniones 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Sala de reuniones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de reuniones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ppt/theme/theme5.xml><?xml version="1.0" encoding="utf-8"?>
<a:theme xmlns:a="http://schemas.openxmlformats.org/drawingml/2006/main" name="3_Sala de reuniones Ion">
  <a:themeElements>
    <a:clrScheme name="Sala de reuniones 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Sala de reuniones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de reuniones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F1C4790-FE3C-4020-8CA7-00621DA7BBBC}"/>
    </a:ext>
  </a:extLst>
</a:theme>
</file>

<file path=ppt/theme/theme6.xml><?xml version="1.0" encoding="utf-8"?>
<a:theme xmlns:a="http://schemas.openxmlformats.org/drawingml/2006/main" name="4_Sala de reuniones Ion">
  <a:themeElements>
    <a:clrScheme name="Sala de reuniones 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FFCB"/>
      </a:folHlink>
    </a:clrScheme>
    <a:fontScheme name="Sala de reuniones 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la de reuniones 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EC7F02AD-9687-440F-A9DF-FAA6F22270D7}"/>
    </a:ext>
  </a:extLst>
</a:theme>
</file>

<file path=ppt/theme/theme7.xml><?xml version="1.0" encoding="utf-8"?>
<a:theme xmlns:a="http://schemas.openxmlformats.org/drawingml/2006/main" name="3_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ppt/theme/theme8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387</TotalTime>
  <Words>957</Words>
  <Application>Microsoft Office PowerPoint</Application>
  <PresentationFormat>Panorámica</PresentationFormat>
  <Paragraphs>127</Paragraphs>
  <Slides>19</Slides>
  <Notes>11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8</vt:i4>
      </vt:variant>
      <vt:variant>
        <vt:lpstr>Títulos de diapositiva</vt:lpstr>
      </vt:variant>
      <vt:variant>
        <vt:i4>19</vt:i4>
      </vt:variant>
    </vt:vector>
  </HeadingPairs>
  <TitlesOfParts>
    <vt:vector size="37" baseType="lpstr">
      <vt:lpstr>Arial</vt:lpstr>
      <vt:lpstr>Calibri</vt:lpstr>
      <vt:lpstr>Calibri Light</vt:lpstr>
      <vt:lpstr>Century Gothic</vt:lpstr>
      <vt:lpstr>Century Schoolbook</vt:lpstr>
      <vt:lpstr>French Script MT</vt:lpstr>
      <vt:lpstr>Montserrat</vt:lpstr>
      <vt:lpstr>Times New Roman</vt:lpstr>
      <vt:lpstr>Wingdings</vt:lpstr>
      <vt:lpstr>Wingdings 3</vt:lpstr>
      <vt:lpstr>Tema de Office</vt:lpstr>
      <vt:lpstr>Celestial</vt:lpstr>
      <vt:lpstr>1_Sala de reuniones Ion</vt:lpstr>
      <vt:lpstr>Sala de reuniones Ion</vt:lpstr>
      <vt:lpstr>3_Sala de reuniones Ion</vt:lpstr>
      <vt:lpstr>4_Sala de reuniones Ion</vt:lpstr>
      <vt:lpstr>3_Celestial</vt:lpstr>
      <vt:lpstr>Simple Light</vt:lpstr>
      <vt:lpstr>Presentación de PowerPoint</vt:lpstr>
      <vt:lpstr>Presentación de PowerPoint</vt:lpstr>
      <vt:lpstr>Comisión de Criminología  educativa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La deslegitimación de la autoridad docente</vt:lpstr>
      <vt:lpstr>Presentación de PowerPoint</vt:lpstr>
      <vt:lpstr>Desafíos y Perspectivas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“La criminología educativa no es un lujo, es imprescindible en cada centro educativo”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Criminología  educativa</dc:title>
  <dc:creator>HP</dc:creator>
  <cp:lastModifiedBy>Desarrollo</cp:lastModifiedBy>
  <cp:revision>59</cp:revision>
  <dcterms:created xsi:type="dcterms:W3CDTF">2025-01-20T08:23:26Z</dcterms:created>
  <dcterms:modified xsi:type="dcterms:W3CDTF">2025-01-22T16:47:25Z</dcterms:modified>
</cp:coreProperties>
</file>