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1"/>
  </p:notesMasterIdLst>
  <p:sldIdLst>
    <p:sldId id="256" r:id="rId2"/>
    <p:sldId id="257" r:id="rId3"/>
    <p:sldId id="258" r:id="rId4"/>
    <p:sldId id="269" r:id="rId5"/>
    <p:sldId id="267" r:id="rId6"/>
    <p:sldId id="261" r:id="rId7"/>
    <p:sldId id="260" r:id="rId8"/>
    <p:sldId id="264" r:id="rId9"/>
    <p:sldId id="270" r:id="rId10"/>
  </p:sldIdLst>
  <p:sldSz cx="9144000" cy="5143500" type="screen16x9"/>
  <p:notesSz cx="6858000" cy="9144000"/>
  <p:embeddedFontLst>
    <p:embeddedFont>
      <p:font typeface="Montserrat" panose="000005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 Leiva Hernandez" initials="LLH" lastIdx="2" clrIdx="0">
    <p:extLst>
      <p:ext uri="{19B8F6BF-5375-455C-9EA6-DF929625EA0E}">
        <p15:presenceInfo xmlns:p15="http://schemas.microsoft.com/office/powerpoint/2012/main" userId="Luis Leiva Hernand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8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dd05375bac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dd05375bac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dd05375bac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dd05375bac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dd05375bac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dd05375bac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dd05375bac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dd05375bac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dd05375bac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1dd05375bac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dd05375bac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dd05375bac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dd05375bac_0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dd05375bac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dd05375bac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dd05375bac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8513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ortada"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3" cy="5143501"/>
          </a:xfrm>
          <a:prstGeom prst="rect">
            <a:avLst/>
          </a:prstGeom>
          <a:noFill/>
          <a:ln>
            <a:noFill/>
          </a:ln>
        </p:spPr>
      </p:pic>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ortada II">
  <p:cSld name="TITLE_1">
    <p:spTree>
      <p:nvGrpSpPr>
        <p:cNvPr id="1" name="Shape 12"/>
        <p:cNvGrpSpPr/>
        <p:nvPr/>
      </p:nvGrpSpPr>
      <p:grpSpPr>
        <a:xfrm>
          <a:off x="0" y="0"/>
          <a:ext cx="0" cy="0"/>
          <a:chOff x="0" y="0"/>
          <a:chExt cx="0" cy="0"/>
        </a:xfrm>
      </p:grpSpPr>
      <p:sp>
        <p:nvSpPr>
          <p:cNvPr id="13" name="Google Shape;13;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pic>
        <p:nvPicPr>
          <p:cNvPr id="14" name="Google Shape;14;p3"/>
          <p:cNvPicPr preferRelativeResize="0"/>
          <p:nvPr/>
        </p:nvPicPr>
        <p:blipFill>
          <a:blip r:embed="rId2">
            <a:alphaModFix/>
          </a:blip>
          <a:stretch>
            <a:fillRect/>
          </a:stretch>
        </p:blipFill>
        <p:spPr>
          <a:xfrm>
            <a:off x="0" y="0"/>
            <a:ext cx="9144008" cy="51435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1">
  <p:cSld name="TITLE_1_1">
    <p:spTree>
      <p:nvGrpSpPr>
        <p:cNvPr id="1" name="Shape 15"/>
        <p:cNvGrpSpPr/>
        <p:nvPr/>
      </p:nvGrpSpPr>
      <p:grpSpPr>
        <a:xfrm>
          <a:off x="0" y="0"/>
          <a:ext cx="0" cy="0"/>
          <a:chOff x="0" y="0"/>
          <a:chExt cx="0" cy="0"/>
        </a:xfrm>
      </p:grpSpPr>
      <p:pic>
        <p:nvPicPr>
          <p:cNvPr id="16" name="Google Shape;16;p4"/>
          <p:cNvPicPr preferRelativeResize="0"/>
          <p:nvPr/>
        </p:nvPicPr>
        <p:blipFill>
          <a:blip r:embed="rId2">
            <a:alphaModFix/>
          </a:blip>
          <a:stretch>
            <a:fillRect/>
          </a:stretch>
        </p:blipFill>
        <p:spPr>
          <a:xfrm>
            <a:off x="0" y="0"/>
            <a:ext cx="9144003" cy="5143501"/>
          </a:xfrm>
          <a:prstGeom prst="rect">
            <a:avLst/>
          </a:prstGeom>
          <a:noFill/>
          <a:ln>
            <a:noFill/>
          </a:ln>
        </p:spPr>
      </p:pic>
      <p:sp>
        <p:nvSpPr>
          <p:cNvPr id="17" name="Google Shape;17;p4"/>
          <p:cNvSpPr txBox="1">
            <a:spLocks noGrp="1"/>
          </p:cNvSpPr>
          <p:nvPr>
            <p:ph type="ctrTitle"/>
          </p:nvPr>
        </p:nvSpPr>
        <p:spPr>
          <a:xfrm>
            <a:off x="3619950" y="416075"/>
            <a:ext cx="4852500" cy="1457400"/>
          </a:xfrm>
          <a:prstGeom prst="rect">
            <a:avLst/>
          </a:prstGeom>
        </p:spPr>
        <p:txBody>
          <a:bodyPr spcFirstLastPara="1" wrap="square" lIns="91425" tIns="91425" rIns="91425" bIns="91425" anchor="b" anchorCtr="0">
            <a:normAutofit/>
          </a:bodyPr>
          <a:lstStyle>
            <a:lvl1pPr lvl="0" algn="r" rtl="0">
              <a:spcBef>
                <a:spcPts val="0"/>
              </a:spcBef>
              <a:spcAft>
                <a:spcPts val="0"/>
              </a:spcAft>
              <a:buClr>
                <a:schemeClr val="lt1"/>
              </a:buClr>
              <a:buSzPts val="4100"/>
              <a:buFont typeface="Montserrat"/>
              <a:buNone/>
              <a:defRPr sz="4100" b="1">
                <a:solidFill>
                  <a:schemeClr val="lt1"/>
                </a:solidFill>
                <a:latin typeface="Montserrat"/>
                <a:ea typeface="Montserrat"/>
                <a:cs typeface="Montserrat"/>
                <a:sym typeface="Montserrat"/>
              </a:defRPr>
            </a:lvl1pPr>
            <a:lvl2pPr lvl="1" algn="r" rtl="0">
              <a:spcBef>
                <a:spcPts val="0"/>
              </a:spcBef>
              <a:spcAft>
                <a:spcPts val="0"/>
              </a:spcAft>
              <a:buSzPts val="4100"/>
              <a:buNone/>
              <a:defRPr sz="4100"/>
            </a:lvl2pPr>
            <a:lvl3pPr lvl="2" algn="r" rtl="0">
              <a:spcBef>
                <a:spcPts val="0"/>
              </a:spcBef>
              <a:spcAft>
                <a:spcPts val="0"/>
              </a:spcAft>
              <a:buSzPts val="4100"/>
              <a:buNone/>
              <a:defRPr sz="4100"/>
            </a:lvl3pPr>
            <a:lvl4pPr lvl="3" algn="r" rtl="0">
              <a:spcBef>
                <a:spcPts val="0"/>
              </a:spcBef>
              <a:spcAft>
                <a:spcPts val="0"/>
              </a:spcAft>
              <a:buSzPts val="4100"/>
              <a:buNone/>
              <a:defRPr sz="4100"/>
            </a:lvl4pPr>
            <a:lvl5pPr lvl="4" algn="r" rtl="0">
              <a:spcBef>
                <a:spcPts val="0"/>
              </a:spcBef>
              <a:spcAft>
                <a:spcPts val="0"/>
              </a:spcAft>
              <a:buSzPts val="4100"/>
              <a:buNone/>
              <a:defRPr sz="4100"/>
            </a:lvl5pPr>
            <a:lvl6pPr lvl="5" algn="r" rtl="0">
              <a:spcBef>
                <a:spcPts val="0"/>
              </a:spcBef>
              <a:spcAft>
                <a:spcPts val="0"/>
              </a:spcAft>
              <a:buSzPts val="4100"/>
              <a:buNone/>
              <a:defRPr sz="4100"/>
            </a:lvl6pPr>
            <a:lvl7pPr lvl="6" algn="r" rtl="0">
              <a:spcBef>
                <a:spcPts val="0"/>
              </a:spcBef>
              <a:spcAft>
                <a:spcPts val="0"/>
              </a:spcAft>
              <a:buSzPts val="4100"/>
              <a:buNone/>
              <a:defRPr sz="4100"/>
            </a:lvl7pPr>
            <a:lvl8pPr lvl="7" algn="r" rtl="0">
              <a:spcBef>
                <a:spcPts val="0"/>
              </a:spcBef>
              <a:spcAft>
                <a:spcPts val="0"/>
              </a:spcAft>
              <a:buSzPts val="4100"/>
              <a:buNone/>
              <a:defRPr sz="4100"/>
            </a:lvl8pPr>
            <a:lvl9pPr lvl="8" algn="r" rtl="0">
              <a:spcBef>
                <a:spcPts val="0"/>
              </a:spcBef>
              <a:spcAft>
                <a:spcPts val="0"/>
              </a:spcAft>
              <a:buSzPts val="4100"/>
              <a:buNone/>
              <a:defRPr sz="4100"/>
            </a:lvl9pPr>
          </a:lstStyle>
          <a:p>
            <a:endParaRPr/>
          </a:p>
        </p:txBody>
      </p:sp>
      <p:sp>
        <p:nvSpPr>
          <p:cNvPr id="18" name="Google Shape;18;p4"/>
          <p:cNvSpPr txBox="1">
            <a:spLocks noGrp="1"/>
          </p:cNvSpPr>
          <p:nvPr>
            <p:ph type="subTitle" idx="1"/>
          </p:nvPr>
        </p:nvSpPr>
        <p:spPr>
          <a:xfrm>
            <a:off x="592350" y="2175450"/>
            <a:ext cx="79593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3">
  <p:cSld name="TITLE_1_1_1_1">
    <p:spTree>
      <p:nvGrpSpPr>
        <p:cNvPr id="1" name="Shape 25"/>
        <p:cNvGrpSpPr/>
        <p:nvPr/>
      </p:nvGrpSpPr>
      <p:grpSpPr>
        <a:xfrm>
          <a:off x="0" y="0"/>
          <a:ext cx="0" cy="0"/>
          <a:chOff x="0" y="0"/>
          <a:chExt cx="0" cy="0"/>
        </a:xfrm>
      </p:grpSpPr>
      <p:pic>
        <p:nvPicPr>
          <p:cNvPr id="26" name="Google Shape;26;p6"/>
          <p:cNvPicPr preferRelativeResize="0"/>
          <p:nvPr/>
        </p:nvPicPr>
        <p:blipFill>
          <a:blip r:embed="rId2">
            <a:alphaModFix/>
          </a:blip>
          <a:stretch>
            <a:fillRect/>
          </a:stretch>
        </p:blipFill>
        <p:spPr>
          <a:xfrm>
            <a:off x="0" y="0"/>
            <a:ext cx="9144003" cy="5143501"/>
          </a:xfrm>
          <a:prstGeom prst="rect">
            <a:avLst/>
          </a:prstGeom>
          <a:noFill/>
          <a:ln>
            <a:noFill/>
          </a:ln>
        </p:spPr>
      </p:pic>
      <p:sp>
        <p:nvSpPr>
          <p:cNvPr id="27" name="Google Shape;27;p6"/>
          <p:cNvSpPr txBox="1">
            <a:spLocks noGrp="1"/>
          </p:cNvSpPr>
          <p:nvPr>
            <p:ph type="ctrTitle"/>
          </p:nvPr>
        </p:nvSpPr>
        <p:spPr>
          <a:xfrm>
            <a:off x="592350" y="387900"/>
            <a:ext cx="4852500" cy="14574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004483"/>
              </a:buClr>
              <a:buSzPts val="4100"/>
              <a:buFont typeface="Montserrat"/>
              <a:buNone/>
              <a:defRPr sz="4100" b="1">
                <a:solidFill>
                  <a:srgbClr val="004483"/>
                </a:solidFill>
                <a:latin typeface="Montserrat"/>
                <a:ea typeface="Montserrat"/>
                <a:cs typeface="Montserrat"/>
                <a:sym typeface="Montserrat"/>
              </a:defRPr>
            </a:lvl1pPr>
            <a:lvl2pPr lvl="1" algn="r" rtl="0">
              <a:spcBef>
                <a:spcPts val="0"/>
              </a:spcBef>
              <a:spcAft>
                <a:spcPts val="0"/>
              </a:spcAft>
              <a:buClr>
                <a:srgbClr val="004483"/>
              </a:buClr>
              <a:buSzPts val="4100"/>
              <a:buNone/>
              <a:defRPr sz="4100">
                <a:solidFill>
                  <a:srgbClr val="004483"/>
                </a:solidFill>
              </a:defRPr>
            </a:lvl2pPr>
            <a:lvl3pPr lvl="2" algn="r" rtl="0">
              <a:spcBef>
                <a:spcPts val="0"/>
              </a:spcBef>
              <a:spcAft>
                <a:spcPts val="0"/>
              </a:spcAft>
              <a:buClr>
                <a:srgbClr val="004483"/>
              </a:buClr>
              <a:buSzPts val="4100"/>
              <a:buNone/>
              <a:defRPr sz="4100">
                <a:solidFill>
                  <a:srgbClr val="004483"/>
                </a:solidFill>
              </a:defRPr>
            </a:lvl3pPr>
            <a:lvl4pPr lvl="3" algn="r" rtl="0">
              <a:spcBef>
                <a:spcPts val="0"/>
              </a:spcBef>
              <a:spcAft>
                <a:spcPts val="0"/>
              </a:spcAft>
              <a:buClr>
                <a:srgbClr val="004483"/>
              </a:buClr>
              <a:buSzPts val="4100"/>
              <a:buNone/>
              <a:defRPr sz="4100">
                <a:solidFill>
                  <a:srgbClr val="004483"/>
                </a:solidFill>
              </a:defRPr>
            </a:lvl4pPr>
            <a:lvl5pPr lvl="4" algn="r" rtl="0">
              <a:spcBef>
                <a:spcPts val="0"/>
              </a:spcBef>
              <a:spcAft>
                <a:spcPts val="0"/>
              </a:spcAft>
              <a:buClr>
                <a:srgbClr val="004483"/>
              </a:buClr>
              <a:buSzPts val="4100"/>
              <a:buNone/>
              <a:defRPr sz="4100">
                <a:solidFill>
                  <a:srgbClr val="004483"/>
                </a:solidFill>
              </a:defRPr>
            </a:lvl5pPr>
            <a:lvl6pPr lvl="5" algn="r" rtl="0">
              <a:spcBef>
                <a:spcPts val="0"/>
              </a:spcBef>
              <a:spcAft>
                <a:spcPts val="0"/>
              </a:spcAft>
              <a:buClr>
                <a:srgbClr val="004483"/>
              </a:buClr>
              <a:buSzPts val="4100"/>
              <a:buNone/>
              <a:defRPr sz="4100">
                <a:solidFill>
                  <a:srgbClr val="004483"/>
                </a:solidFill>
              </a:defRPr>
            </a:lvl6pPr>
            <a:lvl7pPr lvl="6" algn="r" rtl="0">
              <a:spcBef>
                <a:spcPts val="0"/>
              </a:spcBef>
              <a:spcAft>
                <a:spcPts val="0"/>
              </a:spcAft>
              <a:buClr>
                <a:srgbClr val="004483"/>
              </a:buClr>
              <a:buSzPts val="4100"/>
              <a:buNone/>
              <a:defRPr sz="4100">
                <a:solidFill>
                  <a:srgbClr val="004483"/>
                </a:solidFill>
              </a:defRPr>
            </a:lvl7pPr>
            <a:lvl8pPr lvl="7" algn="r" rtl="0">
              <a:spcBef>
                <a:spcPts val="0"/>
              </a:spcBef>
              <a:spcAft>
                <a:spcPts val="0"/>
              </a:spcAft>
              <a:buClr>
                <a:srgbClr val="004483"/>
              </a:buClr>
              <a:buSzPts val="4100"/>
              <a:buNone/>
              <a:defRPr sz="4100">
                <a:solidFill>
                  <a:srgbClr val="004483"/>
                </a:solidFill>
              </a:defRPr>
            </a:lvl8pPr>
            <a:lvl9pPr lvl="8" algn="r" rtl="0">
              <a:spcBef>
                <a:spcPts val="0"/>
              </a:spcBef>
              <a:spcAft>
                <a:spcPts val="0"/>
              </a:spcAft>
              <a:buClr>
                <a:srgbClr val="004483"/>
              </a:buClr>
              <a:buSzPts val="4100"/>
              <a:buNone/>
              <a:defRPr sz="4100">
                <a:solidFill>
                  <a:srgbClr val="004483"/>
                </a:solidFill>
              </a:defRPr>
            </a:lvl9pPr>
          </a:lstStyle>
          <a:p>
            <a:endParaRPr/>
          </a:p>
        </p:txBody>
      </p:sp>
      <p:sp>
        <p:nvSpPr>
          <p:cNvPr id="28" name="Google Shape;28;p6"/>
          <p:cNvSpPr txBox="1">
            <a:spLocks noGrp="1"/>
          </p:cNvSpPr>
          <p:nvPr>
            <p:ph type="subTitle" idx="1"/>
          </p:nvPr>
        </p:nvSpPr>
        <p:spPr>
          <a:xfrm>
            <a:off x="592350" y="2175450"/>
            <a:ext cx="7959300" cy="792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Clr>
                <a:srgbClr val="004483"/>
              </a:buClr>
              <a:buSzPts val="1600"/>
              <a:buNone/>
              <a:defRPr sz="1600">
                <a:solidFill>
                  <a:srgbClr val="004483"/>
                </a:solidFill>
              </a:defRPr>
            </a:lvl1pPr>
            <a:lvl2pPr lvl="1" algn="r" rtl="0">
              <a:lnSpc>
                <a:spcPct val="100000"/>
              </a:lnSpc>
              <a:spcBef>
                <a:spcPts val="0"/>
              </a:spcBef>
              <a:spcAft>
                <a:spcPts val="0"/>
              </a:spcAft>
              <a:buClr>
                <a:srgbClr val="004483"/>
              </a:buClr>
              <a:buSzPts val="2800"/>
              <a:buNone/>
              <a:defRPr sz="2800">
                <a:solidFill>
                  <a:srgbClr val="004483"/>
                </a:solidFill>
              </a:defRPr>
            </a:lvl2pPr>
            <a:lvl3pPr lvl="2" algn="r" rtl="0">
              <a:lnSpc>
                <a:spcPct val="100000"/>
              </a:lnSpc>
              <a:spcBef>
                <a:spcPts val="0"/>
              </a:spcBef>
              <a:spcAft>
                <a:spcPts val="0"/>
              </a:spcAft>
              <a:buClr>
                <a:srgbClr val="004483"/>
              </a:buClr>
              <a:buSzPts val="2800"/>
              <a:buNone/>
              <a:defRPr sz="2800">
                <a:solidFill>
                  <a:srgbClr val="004483"/>
                </a:solidFill>
              </a:defRPr>
            </a:lvl3pPr>
            <a:lvl4pPr lvl="3" algn="r" rtl="0">
              <a:lnSpc>
                <a:spcPct val="100000"/>
              </a:lnSpc>
              <a:spcBef>
                <a:spcPts val="0"/>
              </a:spcBef>
              <a:spcAft>
                <a:spcPts val="0"/>
              </a:spcAft>
              <a:buClr>
                <a:srgbClr val="004483"/>
              </a:buClr>
              <a:buSzPts val="2800"/>
              <a:buNone/>
              <a:defRPr sz="2800">
                <a:solidFill>
                  <a:srgbClr val="004483"/>
                </a:solidFill>
              </a:defRPr>
            </a:lvl4pPr>
            <a:lvl5pPr lvl="4" algn="r" rtl="0">
              <a:lnSpc>
                <a:spcPct val="100000"/>
              </a:lnSpc>
              <a:spcBef>
                <a:spcPts val="0"/>
              </a:spcBef>
              <a:spcAft>
                <a:spcPts val="0"/>
              </a:spcAft>
              <a:buClr>
                <a:srgbClr val="004483"/>
              </a:buClr>
              <a:buSzPts val="2800"/>
              <a:buNone/>
              <a:defRPr sz="2800">
                <a:solidFill>
                  <a:srgbClr val="004483"/>
                </a:solidFill>
              </a:defRPr>
            </a:lvl5pPr>
            <a:lvl6pPr lvl="5" algn="r" rtl="0">
              <a:lnSpc>
                <a:spcPct val="100000"/>
              </a:lnSpc>
              <a:spcBef>
                <a:spcPts val="0"/>
              </a:spcBef>
              <a:spcAft>
                <a:spcPts val="0"/>
              </a:spcAft>
              <a:buClr>
                <a:srgbClr val="004483"/>
              </a:buClr>
              <a:buSzPts val="2800"/>
              <a:buNone/>
              <a:defRPr sz="2800">
                <a:solidFill>
                  <a:srgbClr val="004483"/>
                </a:solidFill>
              </a:defRPr>
            </a:lvl6pPr>
            <a:lvl7pPr lvl="6" algn="r" rtl="0">
              <a:lnSpc>
                <a:spcPct val="100000"/>
              </a:lnSpc>
              <a:spcBef>
                <a:spcPts val="0"/>
              </a:spcBef>
              <a:spcAft>
                <a:spcPts val="0"/>
              </a:spcAft>
              <a:buClr>
                <a:srgbClr val="004483"/>
              </a:buClr>
              <a:buSzPts val="2800"/>
              <a:buNone/>
              <a:defRPr sz="2800">
                <a:solidFill>
                  <a:srgbClr val="004483"/>
                </a:solidFill>
              </a:defRPr>
            </a:lvl7pPr>
            <a:lvl8pPr lvl="7" algn="r" rtl="0">
              <a:lnSpc>
                <a:spcPct val="100000"/>
              </a:lnSpc>
              <a:spcBef>
                <a:spcPts val="0"/>
              </a:spcBef>
              <a:spcAft>
                <a:spcPts val="0"/>
              </a:spcAft>
              <a:buClr>
                <a:srgbClr val="004483"/>
              </a:buClr>
              <a:buSzPts val="2800"/>
              <a:buNone/>
              <a:defRPr sz="2800">
                <a:solidFill>
                  <a:srgbClr val="004483"/>
                </a:solidFill>
              </a:defRPr>
            </a:lvl8pPr>
            <a:lvl9pPr lvl="8" algn="r" rtl="0">
              <a:lnSpc>
                <a:spcPct val="100000"/>
              </a:lnSpc>
              <a:spcBef>
                <a:spcPts val="0"/>
              </a:spcBef>
              <a:spcAft>
                <a:spcPts val="0"/>
              </a:spcAft>
              <a:buClr>
                <a:srgbClr val="004483"/>
              </a:buClr>
              <a:buSzPts val="2800"/>
              <a:buNone/>
              <a:defRPr sz="2800">
                <a:solidFill>
                  <a:srgbClr val="004483"/>
                </a:solidFill>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30" name="Google Shape;30;p6"/>
          <p:cNvSpPr txBox="1">
            <a:spLocks noGrp="1"/>
          </p:cNvSpPr>
          <p:nvPr>
            <p:ph type="subTitle" idx="2"/>
          </p:nvPr>
        </p:nvSpPr>
        <p:spPr>
          <a:xfrm>
            <a:off x="425625" y="3604350"/>
            <a:ext cx="3460200" cy="39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600"/>
              <a:buNone/>
              <a:defRPr sz="1600" b="1">
                <a:solidFill>
                  <a:schemeClr val="lt1"/>
                </a:solidFill>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4">
  <p:cSld name="TITLE_1_1_1_1_2">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9144003" cy="5143501"/>
          </a:xfrm>
          <a:prstGeom prst="rect">
            <a:avLst/>
          </a:prstGeom>
          <a:noFill/>
          <a:ln>
            <a:noFill/>
          </a:ln>
        </p:spPr>
      </p:pic>
      <p:sp>
        <p:nvSpPr>
          <p:cNvPr id="33" name="Google Shape;33;p7"/>
          <p:cNvSpPr txBox="1">
            <a:spLocks noGrp="1"/>
          </p:cNvSpPr>
          <p:nvPr>
            <p:ph type="ctrTitle"/>
          </p:nvPr>
        </p:nvSpPr>
        <p:spPr>
          <a:xfrm>
            <a:off x="592350" y="387900"/>
            <a:ext cx="4852500" cy="14574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EA5F1A"/>
              </a:buClr>
              <a:buSzPts val="4100"/>
              <a:buFont typeface="Montserrat"/>
              <a:buNone/>
              <a:defRPr sz="4100" b="1">
                <a:solidFill>
                  <a:srgbClr val="EA5F1A"/>
                </a:solidFill>
                <a:latin typeface="Montserrat"/>
                <a:ea typeface="Montserrat"/>
                <a:cs typeface="Montserrat"/>
                <a:sym typeface="Montserrat"/>
              </a:defRPr>
            </a:lvl1pPr>
            <a:lvl2pPr lvl="1" algn="r" rtl="0">
              <a:spcBef>
                <a:spcPts val="0"/>
              </a:spcBef>
              <a:spcAft>
                <a:spcPts val="0"/>
              </a:spcAft>
              <a:buClr>
                <a:srgbClr val="EA5F1A"/>
              </a:buClr>
              <a:buSzPts val="4100"/>
              <a:buNone/>
              <a:defRPr sz="4100">
                <a:solidFill>
                  <a:srgbClr val="EA5F1A"/>
                </a:solidFill>
              </a:defRPr>
            </a:lvl2pPr>
            <a:lvl3pPr lvl="2" algn="r" rtl="0">
              <a:spcBef>
                <a:spcPts val="0"/>
              </a:spcBef>
              <a:spcAft>
                <a:spcPts val="0"/>
              </a:spcAft>
              <a:buClr>
                <a:srgbClr val="EA5F1A"/>
              </a:buClr>
              <a:buSzPts val="4100"/>
              <a:buNone/>
              <a:defRPr sz="4100">
                <a:solidFill>
                  <a:srgbClr val="EA5F1A"/>
                </a:solidFill>
              </a:defRPr>
            </a:lvl3pPr>
            <a:lvl4pPr lvl="3" algn="r" rtl="0">
              <a:spcBef>
                <a:spcPts val="0"/>
              </a:spcBef>
              <a:spcAft>
                <a:spcPts val="0"/>
              </a:spcAft>
              <a:buClr>
                <a:srgbClr val="EA5F1A"/>
              </a:buClr>
              <a:buSzPts val="4100"/>
              <a:buNone/>
              <a:defRPr sz="4100">
                <a:solidFill>
                  <a:srgbClr val="EA5F1A"/>
                </a:solidFill>
              </a:defRPr>
            </a:lvl4pPr>
            <a:lvl5pPr lvl="4" algn="r" rtl="0">
              <a:spcBef>
                <a:spcPts val="0"/>
              </a:spcBef>
              <a:spcAft>
                <a:spcPts val="0"/>
              </a:spcAft>
              <a:buClr>
                <a:srgbClr val="EA5F1A"/>
              </a:buClr>
              <a:buSzPts val="4100"/>
              <a:buNone/>
              <a:defRPr sz="4100">
                <a:solidFill>
                  <a:srgbClr val="EA5F1A"/>
                </a:solidFill>
              </a:defRPr>
            </a:lvl5pPr>
            <a:lvl6pPr lvl="5" algn="r" rtl="0">
              <a:spcBef>
                <a:spcPts val="0"/>
              </a:spcBef>
              <a:spcAft>
                <a:spcPts val="0"/>
              </a:spcAft>
              <a:buClr>
                <a:srgbClr val="EA5F1A"/>
              </a:buClr>
              <a:buSzPts val="4100"/>
              <a:buNone/>
              <a:defRPr sz="4100">
                <a:solidFill>
                  <a:srgbClr val="EA5F1A"/>
                </a:solidFill>
              </a:defRPr>
            </a:lvl6pPr>
            <a:lvl7pPr lvl="6" algn="r" rtl="0">
              <a:spcBef>
                <a:spcPts val="0"/>
              </a:spcBef>
              <a:spcAft>
                <a:spcPts val="0"/>
              </a:spcAft>
              <a:buClr>
                <a:srgbClr val="EA5F1A"/>
              </a:buClr>
              <a:buSzPts val="4100"/>
              <a:buNone/>
              <a:defRPr sz="4100">
                <a:solidFill>
                  <a:srgbClr val="EA5F1A"/>
                </a:solidFill>
              </a:defRPr>
            </a:lvl7pPr>
            <a:lvl8pPr lvl="7" algn="r" rtl="0">
              <a:spcBef>
                <a:spcPts val="0"/>
              </a:spcBef>
              <a:spcAft>
                <a:spcPts val="0"/>
              </a:spcAft>
              <a:buClr>
                <a:srgbClr val="EA5F1A"/>
              </a:buClr>
              <a:buSzPts val="4100"/>
              <a:buNone/>
              <a:defRPr sz="4100">
                <a:solidFill>
                  <a:srgbClr val="EA5F1A"/>
                </a:solidFill>
              </a:defRPr>
            </a:lvl8pPr>
            <a:lvl9pPr lvl="8" algn="r" rtl="0">
              <a:spcBef>
                <a:spcPts val="0"/>
              </a:spcBef>
              <a:spcAft>
                <a:spcPts val="0"/>
              </a:spcAft>
              <a:buClr>
                <a:srgbClr val="EA5F1A"/>
              </a:buClr>
              <a:buSzPts val="4100"/>
              <a:buNone/>
              <a:defRPr sz="4100">
                <a:solidFill>
                  <a:srgbClr val="EA5F1A"/>
                </a:solidFill>
              </a:defRPr>
            </a:lvl9pPr>
          </a:lstStyle>
          <a:p>
            <a:endParaRPr/>
          </a:p>
        </p:txBody>
      </p:sp>
      <p:sp>
        <p:nvSpPr>
          <p:cNvPr id="34" name="Google Shape;34;p7"/>
          <p:cNvSpPr txBox="1">
            <a:spLocks noGrp="1"/>
          </p:cNvSpPr>
          <p:nvPr>
            <p:ph type="subTitle" idx="1"/>
          </p:nvPr>
        </p:nvSpPr>
        <p:spPr>
          <a:xfrm>
            <a:off x="592350" y="2175450"/>
            <a:ext cx="7959300" cy="792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Clr>
                <a:srgbClr val="EA5F1A"/>
              </a:buClr>
              <a:buSzPts val="1600"/>
              <a:buNone/>
              <a:defRPr sz="1600">
                <a:solidFill>
                  <a:srgbClr val="EA5F1A"/>
                </a:solidFill>
              </a:defRPr>
            </a:lvl1pPr>
            <a:lvl2pPr lvl="1" algn="r" rtl="0">
              <a:lnSpc>
                <a:spcPct val="100000"/>
              </a:lnSpc>
              <a:spcBef>
                <a:spcPts val="0"/>
              </a:spcBef>
              <a:spcAft>
                <a:spcPts val="0"/>
              </a:spcAft>
              <a:buClr>
                <a:srgbClr val="EA5F1A"/>
              </a:buClr>
              <a:buSzPts val="2800"/>
              <a:buNone/>
              <a:defRPr sz="2800">
                <a:solidFill>
                  <a:srgbClr val="EA5F1A"/>
                </a:solidFill>
              </a:defRPr>
            </a:lvl2pPr>
            <a:lvl3pPr lvl="2" algn="r" rtl="0">
              <a:lnSpc>
                <a:spcPct val="100000"/>
              </a:lnSpc>
              <a:spcBef>
                <a:spcPts val="0"/>
              </a:spcBef>
              <a:spcAft>
                <a:spcPts val="0"/>
              </a:spcAft>
              <a:buClr>
                <a:srgbClr val="EA5F1A"/>
              </a:buClr>
              <a:buSzPts val="2800"/>
              <a:buNone/>
              <a:defRPr sz="2800">
                <a:solidFill>
                  <a:srgbClr val="EA5F1A"/>
                </a:solidFill>
              </a:defRPr>
            </a:lvl3pPr>
            <a:lvl4pPr lvl="3" algn="r" rtl="0">
              <a:lnSpc>
                <a:spcPct val="100000"/>
              </a:lnSpc>
              <a:spcBef>
                <a:spcPts val="0"/>
              </a:spcBef>
              <a:spcAft>
                <a:spcPts val="0"/>
              </a:spcAft>
              <a:buClr>
                <a:srgbClr val="EA5F1A"/>
              </a:buClr>
              <a:buSzPts val="2800"/>
              <a:buNone/>
              <a:defRPr sz="2800">
                <a:solidFill>
                  <a:srgbClr val="EA5F1A"/>
                </a:solidFill>
              </a:defRPr>
            </a:lvl4pPr>
            <a:lvl5pPr lvl="4" algn="r" rtl="0">
              <a:lnSpc>
                <a:spcPct val="100000"/>
              </a:lnSpc>
              <a:spcBef>
                <a:spcPts val="0"/>
              </a:spcBef>
              <a:spcAft>
                <a:spcPts val="0"/>
              </a:spcAft>
              <a:buClr>
                <a:srgbClr val="EA5F1A"/>
              </a:buClr>
              <a:buSzPts val="2800"/>
              <a:buNone/>
              <a:defRPr sz="2800">
                <a:solidFill>
                  <a:srgbClr val="EA5F1A"/>
                </a:solidFill>
              </a:defRPr>
            </a:lvl5pPr>
            <a:lvl6pPr lvl="5" algn="r" rtl="0">
              <a:lnSpc>
                <a:spcPct val="100000"/>
              </a:lnSpc>
              <a:spcBef>
                <a:spcPts val="0"/>
              </a:spcBef>
              <a:spcAft>
                <a:spcPts val="0"/>
              </a:spcAft>
              <a:buClr>
                <a:srgbClr val="EA5F1A"/>
              </a:buClr>
              <a:buSzPts val="2800"/>
              <a:buNone/>
              <a:defRPr sz="2800">
                <a:solidFill>
                  <a:srgbClr val="EA5F1A"/>
                </a:solidFill>
              </a:defRPr>
            </a:lvl6pPr>
            <a:lvl7pPr lvl="6" algn="r" rtl="0">
              <a:lnSpc>
                <a:spcPct val="100000"/>
              </a:lnSpc>
              <a:spcBef>
                <a:spcPts val="0"/>
              </a:spcBef>
              <a:spcAft>
                <a:spcPts val="0"/>
              </a:spcAft>
              <a:buClr>
                <a:srgbClr val="EA5F1A"/>
              </a:buClr>
              <a:buSzPts val="2800"/>
              <a:buNone/>
              <a:defRPr sz="2800">
                <a:solidFill>
                  <a:srgbClr val="EA5F1A"/>
                </a:solidFill>
              </a:defRPr>
            </a:lvl7pPr>
            <a:lvl8pPr lvl="7" algn="r" rtl="0">
              <a:lnSpc>
                <a:spcPct val="100000"/>
              </a:lnSpc>
              <a:spcBef>
                <a:spcPts val="0"/>
              </a:spcBef>
              <a:spcAft>
                <a:spcPts val="0"/>
              </a:spcAft>
              <a:buClr>
                <a:srgbClr val="EA5F1A"/>
              </a:buClr>
              <a:buSzPts val="2800"/>
              <a:buNone/>
              <a:defRPr sz="2800">
                <a:solidFill>
                  <a:srgbClr val="EA5F1A"/>
                </a:solidFill>
              </a:defRPr>
            </a:lvl8pPr>
            <a:lvl9pPr lvl="8" algn="r" rtl="0">
              <a:lnSpc>
                <a:spcPct val="100000"/>
              </a:lnSpc>
              <a:spcBef>
                <a:spcPts val="0"/>
              </a:spcBef>
              <a:spcAft>
                <a:spcPts val="0"/>
              </a:spcAft>
              <a:buClr>
                <a:srgbClr val="EA5F1A"/>
              </a:buClr>
              <a:buSzPts val="2800"/>
              <a:buNone/>
              <a:defRPr sz="2800">
                <a:solidFill>
                  <a:srgbClr val="EA5F1A"/>
                </a:solidFill>
              </a:defRPr>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36" name="Google Shape;36;p7"/>
          <p:cNvSpPr txBox="1">
            <a:spLocks noGrp="1"/>
          </p:cNvSpPr>
          <p:nvPr>
            <p:ph type="subTitle" idx="2"/>
          </p:nvPr>
        </p:nvSpPr>
        <p:spPr>
          <a:xfrm>
            <a:off x="425625" y="3604350"/>
            <a:ext cx="3460200" cy="39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600"/>
              <a:buNone/>
              <a:defRPr sz="1600" b="1">
                <a:solidFill>
                  <a:schemeClr val="lt1"/>
                </a:solidFill>
              </a:defRPr>
            </a:lvl1pPr>
            <a:lvl2pPr lvl="1" algn="ctr" rtl="0">
              <a:lnSpc>
                <a:spcPct val="100000"/>
              </a:lnSpc>
              <a:spcBef>
                <a:spcPts val="0"/>
              </a:spcBef>
              <a:spcAft>
                <a:spcPts val="0"/>
              </a:spcAft>
              <a:buClr>
                <a:schemeClr val="lt1"/>
              </a:buClr>
              <a:buSzPts val="2800"/>
              <a:buNone/>
              <a:defRPr sz="2800">
                <a:solidFill>
                  <a:schemeClr val="lt1"/>
                </a:solidFill>
              </a:defRPr>
            </a:lvl2pPr>
            <a:lvl3pPr lvl="2" algn="ctr" rtl="0">
              <a:lnSpc>
                <a:spcPct val="100000"/>
              </a:lnSpc>
              <a:spcBef>
                <a:spcPts val="0"/>
              </a:spcBef>
              <a:spcAft>
                <a:spcPts val="0"/>
              </a:spcAft>
              <a:buClr>
                <a:schemeClr val="lt1"/>
              </a:buClr>
              <a:buSzPts val="2800"/>
              <a:buNone/>
              <a:defRPr sz="2800">
                <a:solidFill>
                  <a:schemeClr val="lt1"/>
                </a:solidFill>
              </a:defRPr>
            </a:lvl3pPr>
            <a:lvl4pPr lvl="3" algn="ctr" rtl="0">
              <a:lnSpc>
                <a:spcPct val="100000"/>
              </a:lnSpc>
              <a:spcBef>
                <a:spcPts val="0"/>
              </a:spcBef>
              <a:spcAft>
                <a:spcPts val="0"/>
              </a:spcAft>
              <a:buClr>
                <a:schemeClr val="lt1"/>
              </a:buClr>
              <a:buSzPts val="2800"/>
              <a:buNone/>
              <a:defRPr sz="2800">
                <a:solidFill>
                  <a:schemeClr val="lt1"/>
                </a:solidFill>
              </a:defRPr>
            </a:lvl4pPr>
            <a:lvl5pPr lvl="4" algn="ctr" rtl="0">
              <a:lnSpc>
                <a:spcPct val="100000"/>
              </a:lnSpc>
              <a:spcBef>
                <a:spcPts val="0"/>
              </a:spcBef>
              <a:spcAft>
                <a:spcPts val="0"/>
              </a:spcAft>
              <a:buClr>
                <a:schemeClr val="lt1"/>
              </a:buClr>
              <a:buSzPts val="2800"/>
              <a:buNone/>
              <a:defRPr sz="2800">
                <a:solidFill>
                  <a:schemeClr val="lt1"/>
                </a:solidFill>
              </a:defRPr>
            </a:lvl5pPr>
            <a:lvl6pPr lvl="5" algn="ctr" rtl="0">
              <a:lnSpc>
                <a:spcPct val="100000"/>
              </a:lnSpc>
              <a:spcBef>
                <a:spcPts val="0"/>
              </a:spcBef>
              <a:spcAft>
                <a:spcPts val="0"/>
              </a:spcAft>
              <a:buClr>
                <a:schemeClr val="lt1"/>
              </a:buClr>
              <a:buSzPts val="2800"/>
              <a:buNone/>
              <a:defRPr sz="2800">
                <a:solidFill>
                  <a:schemeClr val="lt1"/>
                </a:solidFill>
              </a:defRPr>
            </a:lvl6pPr>
            <a:lvl7pPr lvl="6" algn="ctr" rtl="0">
              <a:lnSpc>
                <a:spcPct val="100000"/>
              </a:lnSpc>
              <a:spcBef>
                <a:spcPts val="0"/>
              </a:spcBef>
              <a:spcAft>
                <a:spcPts val="0"/>
              </a:spcAft>
              <a:buClr>
                <a:schemeClr val="lt1"/>
              </a:buClr>
              <a:buSzPts val="2800"/>
              <a:buNone/>
              <a:defRPr sz="2800">
                <a:solidFill>
                  <a:schemeClr val="lt1"/>
                </a:solidFill>
              </a:defRPr>
            </a:lvl7pPr>
            <a:lvl8pPr lvl="7" algn="ctr" rtl="0">
              <a:lnSpc>
                <a:spcPct val="100000"/>
              </a:lnSpc>
              <a:spcBef>
                <a:spcPts val="0"/>
              </a:spcBef>
              <a:spcAft>
                <a:spcPts val="0"/>
              </a:spcAft>
              <a:buClr>
                <a:schemeClr val="lt1"/>
              </a:buClr>
              <a:buSzPts val="2800"/>
              <a:buNone/>
              <a:defRPr sz="2800">
                <a:solidFill>
                  <a:schemeClr val="lt1"/>
                </a:solidFill>
              </a:defRPr>
            </a:lvl8pPr>
            <a:lvl9pPr lvl="8" algn="ctr" rtl="0">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lide 7">
  <p:cSld name="TITLE_1_1_1_1_1_1">
    <p:spTree>
      <p:nvGrpSpPr>
        <p:cNvPr id="1" name="Shape 47"/>
        <p:cNvGrpSpPr/>
        <p:nvPr/>
      </p:nvGrpSpPr>
      <p:grpSpPr>
        <a:xfrm>
          <a:off x="0" y="0"/>
          <a:ext cx="0" cy="0"/>
          <a:chOff x="0" y="0"/>
          <a:chExt cx="0" cy="0"/>
        </a:xfrm>
      </p:grpSpPr>
      <p:pic>
        <p:nvPicPr>
          <p:cNvPr id="48" name="Google Shape;48;p10"/>
          <p:cNvPicPr preferRelativeResize="0"/>
          <p:nvPr/>
        </p:nvPicPr>
        <p:blipFill>
          <a:blip r:embed="rId2">
            <a:alphaModFix/>
          </a:blip>
          <a:stretch>
            <a:fillRect/>
          </a:stretch>
        </p:blipFill>
        <p:spPr>
          <a:xfrm>
            <a:off x="0" y="0"/>
            <a:ext cx="9144003" cy="5147955"/>
          </a:xfrm>
          <a:prstGeom prst="rect">
            <a:avLst/>
          </a:prstGeom>
          <a:noFill/>
          <a:ln>
            <a:noFill/>
          </a:ln>
        </p:spPr>
      </p:pic>
      <p:sp>
        <p:nvSpPr>
          <p:cNvPr id="49" name="Google Shape;49;p10"/>
          <p:cNvSpPr txBox="1">
            <a:spLocks noGrp="1"/>
          </p:cNvSpPr>
          <p:nvPr>
            <p:ph type="ctrTitle"/>
          </p:nvPr>
        </p:nvSpPr>
        <p:spPr>
          <a:xfrm>
            <a:off x="592350" y="444225"/>
            <a:ext cx="4852500" cy="14574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004483"/>
              </a:buClr>
              <a:buSzPts val="4100"/>
              <a:buFont typeface="Montserrat"/>
              <a:buNone/>
              <a:defRPr sz="4100" b="1">
                <a:solidFill>
                  <a:srgbClr val="004483"/>
                </a:solidFill>
                <a:latin typeface="Montserrat"/>
                <a:ea typeface="Montserrat"/>
                <a:cs typeface="Montserrat"/>
                <a:sym typeface="Montserrat"/>
              </a:defRPr>
            </a:lvl1pPr>
            <a:lvl2pPr lvl="1" algn="r" rtl="0">
              <a:spcBef>
                <a:spcPts val="0"/>
              </a:spcBef>
              <a:spcAft>
                <a:spcPts val="0"/>
              </a:spcAft>
              <a:buClr>
                <a:srgbClr val="004483"/>
              </a:buClr>
              <a:buSzPts val="4100"/>
              <a:buNone/>
              <a:defRPr sz="4100">
                <a:solidFill>
                  <a:srgbClr val="004483"/>
                </a:solidFill>
              </a:defRPr>
            </a:lvl2pPr>
            <a:lvl3pPr lvl="2" algn="r" rtl="0">
              <a:spcBef>
                <a:spcPts val="0"/>
              </a:spcBef>
              <a:spcAft>
                <a:spcPts val="0"/>
              </a:spcAft>
              <a:buClr>
                <a:srgbClr val="004483"/>
              </a:buClr>
              <a:buSzPts val="4100"/>
              <a:buNone/>
              <a:defRPr sz="4100">
                <a:solidFill>
                  <a:srgbClr val="004483"/>
                </a:solidFill>
              </a:defRPr>
            </a:lvl3pPr>
            <a:lvl4pPr lvl="3" algn="r" rtl="0">
              <a:spcBef>
                <a:spcPts val="0"/>
              </a:spcBef>
              <a:spcAft>
                <a:spcPts val="0"/>
              </a:spcAft>
              <a:buClr>
                <a:srgbClr val="004483"/>
              </a:buClr>
              <a:buSzPts val="4100"/>
              <a:buNone/>
              <a:defRPr sz="4100">
                <a:solidFill>
                  <a:srgbClr val="004483"/>
                </a:solidFill>
              </a:defRPr>
            </a:lvl4pPr>
            <a:lvl5pPr lvl="4" algn="r" rtl="0">
              <a:spcBef>
                <a:spcPts val="0"/>
              </a:spcBef>
              <a:spcAft>
                <a:spcPts val="0"/>
              </a:spcAft>
              <a:buClr>
                <a:srgbClr val="004483"/>
              </a:buClr>
              <a:buSzPts val="4100"/>
              <a:buNone/>
              <a:defRPr sz="4100">
                <a:solidFill>
                  <a:srgbClr val="004483"/>
                </a:solidFill>
              </a:defRPr>
            </a:lvl5pPr>
            <a:lvl6pPr lvl="5" algn="r" rtl="0">
              <a:spcBef>
                <a:spcPts val="0"/>
              </a:spcBef>
              <a:spcAft>
                <a:spcPts val="0"/>
              </a:spcAft>
              <a:buClr>
                <a:srgbClr val="004483"/>
              </a:buClr>
              <a:buSzPts val="4100"/>
              <a:buNone/>
              <a:defRPr sz="4100">
                <a:solidFill>
                  <a:srgbClr val="004483"/>
                </a:solidFill>
              </a:defRPr>
            </a:lvl6pPr>
            <a:lvl7pPr lvl="6" algn="r" rtl="0">
              <a:spcBef>
                <a:spcPts val="0"/>
              </a:spcBef>
              <a:spcAft>
                <a:spcPts val="0"/>
              </a:spcAft>
              <a:buClr>
                <a:srgbClr val="004483"/>
              </a:buClr>
              <a:buSzPts val="4100"/>
              <a:buNone/>
              <a:defRPr sz="4100">
                <a:solidFill>
                  <a:srgbClr val="004483"/>
                </a:solidFill>
              </a:defRPr>
            </a:lvl7pPr>
            <a:lvl8pPr lvl="7" algn="r" rtl="0">
              <a:spcBef>
                <a:spcPts val="0"/>
              </a:spcBef>
              <a:spcAft>
                <a:spcPts val="0"/>
              </a:spcAft>
              <a:buClr>
                <a:srgbClr val="004483"/>
              </a:buClr>
              <a:buSzPts val="4100"/>
              <a:buNone/>
              <a:defRPr sz="4100">
                <a:solidFill>
                  <a:srgbClr val="004483"/>
                </a:solidFill>
              </a:defRPr>
            </a:lvl8pPr>
            <a:lvl9pPr lvl="8" algn="r" rtl="0">
              <a:spcBef>
                <a:spcPts val="0"/>
              </a:spcBef>
              <a:spcAft>
                <a:spcPts val="0"/>
              </a:spcAft>
              <a:buClr>
                <a:srgbClr val="004483"/>
              </a:buClr>
              <a:buSzPts val="4100"/>
              <a:buNone/>
              <a:defRPr sz="4100">
                <a:solidFill>
                  <a:srgbClr val="004483"/>
                </a:solidFill>
              </a:defRPr>
            </a:lvl9pPr>
          </a:lstStyle>
          <a:p>
            <a:endParaRPr/>
          </a:p>
        </p:txBody>
      </p:sp>
      <p:sp>
        <p:nvSpPr>
          <p:cNvPr id="50" name="Google Shape;50;p10"/>
          <p:cNvSpPr txBox="1">
            <a:spLocks noGrp="1"/>
          </p:cNvSpPr>
          <p:nvPr>
            <p:ph type="subTitle" idx="1"/>
          </p:nvPr>
        </p:nvSpPr>
        <p:spPr>
          <a:xfrm>
            <a:off x="592350" y="2177663"/>
            <a:ext cx="79593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EA5F1A"/>
              </a:buClr>
              <a:buSzPts val="1600"/>
              <a:buNone/>
              <a:defRPr sz="1600">
                <a:solidFill>
                  <a:srgbClr val="EA5F1A"/>
                </a:solidFill>
              </a:defRPr>
            </a:lvl1pPr>
            <a:lvl2pPr lvl="1" rtl="0">
              <a:lnSpc>
                <a:spcPct val="100000"/>
              </a:lnSpc>
              <a:spcBef>
                <a:spcPts val="0"/>
              </a:spcBef>
              <a:spcAft>
                <a:spcPts val="0"/>
              </a:spcAft>
              <a:buClr>
                <a:srgbClr val="EA5F1A"/>
              </a:buClr>
              <a:buSzPts val="2800"/>
              <a:buNone/>
              <a:defRPr sz="2800">
                <a:solidFill>
                  <a:srgbClr val="EA5F1A"/>
                </a:solidFill>
              </a:defRPr>
            </a:lvl2pPr>
            <a:lvl3pPr lvl="2" rtl="0">
              <a:lnSpc>
                <a:spcPct val="100000"/>
              </a:lnSpc>
              <a:spcBef>
                <a:spcPts val="0"/>
              </a:spcBef>
              <a:spcAft>
                <a:spcPts val="0"/>
              </a:spcAft>
              <a:buClr>
                <a:srgbClr val="EA5F1A"/>
              </a:buClr>
              <a:buSzPts val="2800"/>
              <a:buNone/>
              <a:defRPr sz="2800">
                <a:solidFill>
                  <a:srgbClr val="EA5F1A"/>
                </a:solidFill>
              </a:defRPr>
            </a:lvl3pPr>
            <a:lvl4pPr lvl="3" rtl="0">
              <a:lnSpc>
                <a:spcPct val="100000"/>
              </a:lnSpc>
              <a:spcBef>
                <a:spcPts val="0"/>
              </a:spcBef>
              <a:spcAft>
                <a:spcPts val="0"/>
              </a:spcAft>
              <a:buClr>
                <a:srgbClr val="EA5F1A"/>
              </a:buClr>
              <a:buSzPts val="2800"/>
              <a:buNone/>
              <a:defRPr sz="2800">
                <a:solidFill>
                  <a:srgbClr val="EA5F1A"/>
                </a:solidFill>
              </a:defRPr>
            </a:lvl4pPr>
            <a:lvl5pPr lvl="4" rtl="0">
              <a:lnSpc>
                <a:spcPct val="100000"/>
              </a:lnSpc>
              <a:spcBef>
                <a:spcPts val="0"/>
              </a:spcBef>
              <a:spcAft>
                <a:spcPts val="0"/>
              </a:spcAft>
              <a:buClr>
                <a:srgbClr val="EA5F1A"/>
              </a:buClr>
              <a:buSzPts val="2800"/>
              <a:buNone/>
              <a:defRPr sz="2800">
                <a:solidFill>
                  <a:srgbClr val="EA5F1A"/>
                </a:solidFill>
              </a:defRPr>
            </a:lvl5pPr>
            <a:lvl6pPr lvl="5" rtl="0">
              <a:lnSpc>
                <a:spcPct val="100000"/>
              </a:lnSpc>
              <a:spcBef>
                <a:spcPts val="0"/>
              </a:spcBef>
              <a:spcAft>
                <a:spcPts val="0"/>
              </a:spcAft>
              <a:buClr>
                <a:srgbClr val="EA5F1A"/>
              </a:buClr>
              <a:buSzPts val="2800"/>
              <a:buNone/>
              <a:defRPr sz="2800">
                <a:solidFill>
                  <a:srgbClr val="EA5F1A"/>
                </a:solidFill>
              </a:defRPr>
            </a:lvl6pPr>
            <a:lvl7pPr lvl="6" rtl="0">
              <a:lnSpc>
                <a:spcPct val="100000"/>
              </a:lnSpc>
              <a:spcBef>
                <a:spcPts val="0"/>
              </a:spcBef>
              <a:spcAft>
                <a:spcPts val="0"/>
              </a:spcAft>
              <a:buClr>
                <a:srgbClr val="EA5F1A"/>
              </a:buClr>
              <a:buSzPts val="2800"/>
              <a:buNone/>
              <a:defRPr sz="2800">
                <a:solidFill>
                  <a:srgbClr val="EA5F1A"/>
                </a:solidFill>
              </a:defRPr>
            </a:lvl7pPr>
            <a:lvl8pPr lvl="7" rtl="0">
              <a:lnSpc>
                <a:spcPct val="100000"/>
              </a:lnSpc>
              <a:spcBef>
                <a:spcPts val="0"/>
              </a:spcBef>
              <a:spcAft>
                <a:spcPts val="0"/>
              </a:spcAft>
              <a:buClr>
                <a:srgbClr val="EA5F1A"/>
              </a:buClr>
              <a:buSzPts val="2800"/>
              <a:buNone/>
              <a:defRPr sz="2800">
                <a:solidFill>
                  <a:srgbClr val="EA5F1A"/>
                </a:solidFill>
              </a:defRPr>
            </a:lvl8pPr>
            <a:lvl9pPr lvl="8" rtl="0">
              <a:lnSpc>
                <a:spcPct val="100000"/>
              </a:lnSpc>
              <a:spcBef>
                <a:spcPts val="0"/>
              </a:spcBef>
              <a:spcAft>
                <a:spcPts val="0"/>
              </a:spcAft>
              <a:buClr>
                <a:srgbClr val="EA5F1A"/>
              </a:buClr>
              <a:buSzPts val="2800"/>
              <a:buNone/>
              <a:defRPr sz="2800">
                <a:solidFill>
                  <a:srgbClr val="EA5F1A"/>
                </a:solidFill>
              </a:defRPr>
            </a:lvl9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lide 10">
  <p:cSld name="TITLE_1_1_1_1_1_1_1_1_2">
    <p:spTree>
      <p:nvGrpSpPr>
        <p:cNvPr id="1" name="Shape 62"/>
        <p:cNvGrpSpPr/>
        <p:nvPr/>
      </p:nvGrpSpPr>
      <p:grpSpPr>
        <a:xfrm>
          <a:off x="0" y="0"/>
          <a:ext cx="0" cy="0"/>
          <a:chOff x="0" y="0"/>
          <a:chExt cx="0" cy="0"/>
        </a:xfrm>
      </p:grpSpPr>
      <p:pic>
        <p:nvPicPr>
          <p:cNvPr id="63" name="Google Shape;63;p13"/>
          <p:cNvPicPr preferRelativeResize="0"/>
          <p:nvPr/>
        </p:nvPicPr>
        <p:blipFill>
          <a:blip r:embed="rId2">
            <a:alphaModFix/>
          </a:blip>
          <a:stretch>
            <a:fillRect/>
          </a:stretch>
        </p:blipFill>
        <p:spPr>
          <a:xfrm>
            <a:off x="0" y="22"/>
            <a:ext cx="9144003" cy="5143452"/>
          </a:xfrm>
          <a:prstGeom prst="rect">
            <a:avLst/>
          </a:prstGeom>
          <a:noFill/>
          <a:ln>
            <a:noFill/>
          </a:ln>
        </p:spPr>
      </p:pic>
      <p:sp>
        <p:nvSpPr>
          <p:cNvPr id="64" name="Google Shape;64;p13"/>
          <p:cNvSpPr txBox="1">
            <a:spLocks noGrp="1"/>
          </p:cNvSpPr>
          <p:nvPr>
            <p:ph type="ctrTitle"/>
          </p:nvPr>
        </p:nvSpPr>
        <p:spPr>
          <a:xfrm>
            <a:off x="592350" y="444225"/>
            <a:ext cx="4852500" cy="1457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100"/>
              <a:buFont typeface="Montserrat"/>
              <a:buNone/>
              <a:defRPr sz="4100" b="1">
                <a:solidFill>
                  <a:schemeClr val="lt1"/>
                </a:solidFill>
                <a:latin typeface="Montserrat"/>
                <a:ea typeface="Montserrat"/>
                <a:cs typeface="Montserrat"/>
                <a:sym typeface="Montserrat"/>
              </a:defRPr>
            </a:lvl1pPr>
            <a:lvl2pPr lvl="1" algn="r" rtl="0">
              <a:spcBef>
                <a:spcPts val="0"/>
              </a:spcBef>
              <a:spcAft>
                <a:spcPts val="0"/>
              </a:spcAft>
              <a:buClr>
                <a:schemeClr val="lt1"/>
              </a:buClr>
              <a:buSzPts val="4100"/>
              <a:buNone/>
              <a:defRPr sz="4100">
                <a:solidFill>
                  <a:schemeClr val="lt1"/>
                </a:solidFill>
              </a:defRPr>
            </a:lvl2pPr>
            <a:lvl3pPr lvl="2" algn="r" rtl="0">
              <a:spcBef>
                <a:spcPts val="0"/>
              </a:spcBef>
              <a:spcAft>
                <a:spcPts val="0"/>
              </a:spcAft>
              <a:buClr>
                <a:schemeClr val="lt1"/>
              </a:buClr>
              <a:buSzPts val="4100"/>
              <a:buNone/>
              <a:defRPr sz="4100">
                <a:solidFill>
                  <a:schemeClr val="lt1"/>
                </a:solidFill>
              </a:defRPr>
            </a:lvl3pPr>
            <a:lvl4pPr lvl="3" algn="r" rtl="0">
              <a:spcBef>
                <a:spcPts val="0"/>
              </a:spcBef>
              <a:spcAft>
                <a:spcPts val="0"/>
              </a:spcAft>
              <a:buClr>
                <a:schemeClr val="lt1"/>
              </a:buClr>
              <a:buSzPts val="4100"/>
              <a:buNone/>
              <a:defRPr sz="4100">
                <a:solidFill>
                  <a:schemeClr val="lt1"/>
                </a:solidFill>
              </a:defRPr>
            </a:lvl4pPr>
            <a:lvl5pPr lvl="4" algn="r" rtl="0">
              <a:spcBef>
                <a:spcPts val="0"/>
              </a:spcBef>
              <a:spcAft>
                <a:spcPts val="0"/>
              </a:spcAft>
              <a:buClr>
                <a:schemeClr val="lt1"/>
              </a:buClr>
              <a:buSzPts val="4100"/>
              <a:buNone/>
              <a:defRPr sz="4100">
                <a:solidFill>
                  <a:schemeClr val="lt1"/>
                </a:solidFill>
              </a:defRPr>
            </a:lvl5pPr>
            <a:lvl6pPr lvl="5" algn="r" rtl="0">
              <a:spcBef>
                <a:spcPts val="0"/>
              </a:spcBef>
              <a:spcAft>
                <a:spcPts val="0"/>
              </a:spcAft>
              <a:buClr>
                <a:schemeClr val="lt1"/>
              </a:buClr>
              <a:buSzPts val="4100"/>
              <a:buNone/>
              <a:defRPr sz="4100">
                <a:solidFill>
                  <a:schemeClr val="lt1"/>
                </a:solidFill>
              </a:defRPr>
            </a:lvl6pPr>
            <a:lvl7pPr lvl="6" algn="r" rtl="0">
              <a:spcBef>
                <a:spcPts val="0"/>
              </a:spcBef>
              <a:spcAft>
                <a:spcPts val="0"/>
              </a:spcAft>
              <a:buClr>
                <a:schemeClr val="lt1"/>
              </a:buClr>
              <a:buSzPts val="4100"/>
              <a:buNone/>
              <a:defRPr sz="4100">
                <a:solidFill>
                  <a:schemeClr val="lt1"/>
                </a:solidFill>
              </a:defRPr>
            </a:lvl7pPr>
            <a:lvl8pPr lvl="7" algn="r" rtl="0">
              <a:spcBef>
                <a:spcPts val="0"/>
              </a:spcBef>
              <a:spcAft>
                <a:spcPts val="0"/>
              </a:spcAft>
              <a:buClr>
                <a:schemeClr val="lt1"/>
              </a:buClr>
              <a:buSzPts val="4100"/>
              <a:buNone/>
              <a:defRPr sz="4100">
                <a:solidFill>
                  <a:schemeClr val="lt1"/>
                </a:solidFill>
              </a:defRPr>
            </a:lvl8pPr>
            <a:lvl9pPr lvl="8" algn="r" rtl="0">
              <a:spcBef>
                <a:spcPts val="0"/>
              </a:spcBef>
              <a:spcAft>
                <a:spcPts val="0"/>
              </a:spcAft>
              <a:buClr>
                <a:schemeClr val="lt1"/>
              </a:buClr>
              <a:buSzPts val="4100"/>
              <a:buNone/>
              <a:defRPr sz="4100">
                <a:solidFill>
                  <a:schemeClr val="lt1"/>
                </a:solidFill>
              </a:defRPr>
            </a:lvl9pPr>
          </a:lstStyle>
          <a:p>
            <a:endParaRPr/>
          </a:p>
        </p:txBody>
      </p:sp>
      <p:sp>
        <p:nvSpPr>
          <p:cNvPr id="65" name="Google Shape;65;p13"/>
          <p:cNvSpPr txBox="1">
            <a:spLocks noGrp="1"/>
          </p:cNvSpPr>
          <p:nvPr>
            <p:ph type="subTitle" idx="1"/>
          </p:nvPr>
        </p:nvSpPr>
        <p:spPr>
          <a:xfrm>
            <a:off x="592350" y="2177675"/>
            <a:ext cx="7880100" cy="792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66" name="Google Shape;66;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67" name="Google Shape;67;p13"/>
          <p:cNvSpPr txBox="1">
            <a:spLocks noGrp="1"/>
          </p:cNvSpPr>
          <p:nvPr>
            <p:ph type="subTitle" idx="2"/>
          </p:nvPr>
        </p:nvSpPr>
        <p:spPr>
          <a:xfrm>
            <a:off x="592350" y="3766125"/>
            <a:ext cx="39036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1400"/>
              <a:buNone/>
              <a:defRPr sz="1400" b="1">
                <a:solidFill>
                  <a:schemeClr val="lt1"/>
                </a:solidFill>
              </a:defRPr>
            </a:lvl1pPr>
            <a:lvl2pPr lvl="1" rtl="0">
              <a:lnSpc>
                <a:spcPct val="100000"/>
              </a:lnSpc>
              <a:spcBef>
                <a:spcPts val="0"/>
              </a:spcBef>
              <a:spcAft>
                <a:spcPts val="0"/>
              </a:spcAft>
              <a:buClr>
                <a:schemeClr val="lt1"/>
              </a:buClr>
              <a:buSzPts val="2800"/>
              <a:buNone/>
              <a:defRPr sz="2800">
                <a:solidFill>
                  <a:schemeClr val="lt1"/>
                </a:solidFill>
              </a:defRPr>
            </a:lvl2pPr>
            <a:lvl3pPr lvl="2" rtl="0">
              <a:lnSpc>
                <a:spcPct val="100000"/>
              </a:lnSpc>
              <a:spcBef>
                <a:spcPts val="0"/>
              </a:spcBef>
              <a:spcAft>
                <a:spcPts val="0"/>
              </a:spcAft>
              <a:buClr>
                <a:schemeClr val="lt1"/>
              </a:buClr>
              <a:buSzPts val="2800"/>
              <a:buNone/>
              <a:defRPr sz="2800">
                <a:solidFill>
                  <a:schemeClr val="lt1"/>
                </a:solidFill>
              </a:defRPr>
            </a:lvl3pPr>
            <a:lvl4pPr lvl="3" rtl="0">
              <a:lnSpc>
                <a:spcPct val="100000"/>
              </a:lnSpc>
              <a:spcBef>
                <a:spcPts val="0"/>
              </a:spcBef>
              <a:spcAft>
                <a:spcPts val="0"/>
              </a:spcAft>
              <a:buClr>
                <a:schemeClr val="lt1"/>
              </a:buClr>
              <a:buSzPts val="2800"/>
              <a:buNone/>
              <a:defRPr sz="2800">
                <a:solidFill>
                  <a:schemeClr val="lt1"/>
                </a:solidFill>
              </a:defRPr>
            </a:lvl4pPr>
            <a:lvl5pPr lvl="4" rtl="0">
              <a:lnSpc>
                <a:spcPct val="100000"/>
              </a:lnSpc>
              <a:spcBef>
                <a:spcPts val="0"/>
              </a:spcBef>
              <a:spcAft>
                <a:spcPts val="0"/>
              </a:spcAft>
              <a:buClr>
                <a:schemeClr val="lt1"/>
              </a:buClr>
              <a:buSzPts val="2800"/>
              <a:buNone/>
              <a:defRPr sz="2800">
                <a:solidFill>
                  <a:schemeClr val="lt1"/>
                </a:solidFill>
              </a:defRPr>
            </a:lvl5pPr>
            <a:lvl6pPr lvl="5" rtl="0">
              <a:lnSpc>
                <a:spcPct val="100000"/>
              </a:lnSpc>
              <a:spcBef>
                <a:spcPts val="0"/>
              </a:spcBef>
              <a:spcAft>
                <a:spcPts val="0"/>
              </a:spcAft>
              <a:buClr>
                <a:schemeClr val="lt1"/>
              </a:buClr>
              <a:buSzPts val="2800"/>
              <a:buNone/>
              <a:defRPr sz="2800">
                <a:solidFill>
                  <a:schemeClr val="lt1"/>
                </a:solidFill>
              </a:defRPr>
            </a:lvl6pPr>
            <a:lvl7pPr lvl="6" rtl="0">
              <a:lnSpc>
                <a:spcPct val="100000"/>
              </a:lnSpc>
              <a:spcBef>
                <a:spcPts val="0"/>
              </a:spcBef>
              <a:spcAft>
                <a:spcPts val="0"/>
              </a:spcAft>
              <a:buClr>
                <a:schemeClr val="lt1"/>
              </a:buClr>
              <a:buSzPts val="2800"/>
              <a:buNone/>
              <a:defRPr sz="2800">
                <a:solidFill>
                  <a:schemeClr val="lt1"/>
                </a:solidFill>
              </a:defRPr>
            </a:lvl7pPr>
            <a:lvl8pPr lvl="7" rtl="0">
              <a:lnSpc>
                <a:spcPct val="100000"/>
              </a:lnSpc>
              <a:spcBef>
                <a:spcPts val="0"/>
              </a:spcBef>
              <a:spcAft>
                <a:spcPts val="0"/>
              </a:spcAft>
              <a:buClr>
                <a:schemeClr val="lt1"/>
              </a:buClr>
              <a:buSzPts val="2800"/>
              <a:buNone/>
              <a:defRPr sz="2800">
                <a:solidFill>
                  <a:schemeClr val="lt1"/>
                </a:solidFill>
              </a:defRPr>
            </a:lvl8pPr>
            <a:lvl9pPr lvl="8" rtl="0">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lide 12">
  <p:cSld name="TITLE_1_1_1_1_1_1_1_1_2_1_1">
    <p:spTree>
      <p:nvGrpSpPr>
        <p:cNvPr id="1" name="Shape 74"/>
        <p:cNvGrpSpPr/>
        <p:nvPr/>
      </p:nvGrpSpPr>
      <p:grpSpPr>
        <a:xfrm>
          <a:off x="0" y="0"/>
          <a:ext cx="0" cy="0"/>
          <a:chOff x="0" y="0"/>
          <a:chExt cx="0" cy="0"/>
        </a:xfrm>
      </p:grpSpPr>
      <p:pic>
        <p:nvPicPr>
          <p:cNvPr id="75" name="Google Shape;75;p15"/>
          <p:cNvPicPr preferRelativeResize="0"/>
          <p:nvPr/>
        </p:nvPicPr>
        <p:blipFill>
          <a:blip r:embed="rId2">
            <a:alphaModFix/>
          </a:blip>
          <a:stretch>
            <a:fillRect/>
          </a:stretch>
        </p:blipFill>
        <p:spPr>
          <a:xfrm>
            <a:off x="0" y="0"/>
            <a:ext cx="9144003" cy="5143493"/>
          </a:xfrm>
          <a:prstGeom prst="rect">
            <a:avLst/>
          </a:prstGeom>
          <a:noFill/>
          <a:ln>
            <a:noFill/>
          </a:ln>
        </p:spPr>
      </p:pic>
      <p:sp>
        <p:nvSpPr>
          <p:cNvPr id="76" name="Google Shape;76;p15"/>
          <p:cNvSpPr txBox="1">
            <a:spLocks noGrp="1"/>
          </p:cNvSpPr>
          <p:nvPr>
            <p:ph type="ctrTitle"/>
          </p:nvPr>
        </p:nvSpPr>
        <p:spPr>
          <a:xfrm>
            <a:off x="3707575" y="463000"/>
            <a:ext cx="4852500" cy="1457400"/>
          </a:xfrm>
          <a:prstGeom prst="rect">
            <a:avLst/>
          </a:prstGeom>
        </p:spPr>
        <p:txBody>
          <a:bodyPr spcFirstLastPara="1" wrap="square" lIns="91425" tIns="91425" rIns="91425" bIns="91425" anchor="b" anchorCtr="0">
            <a:normAutofit/>
          </a:bodyPr>
          <a:lstStyle>
            <a:lvl1pPr lvl="0" algn="r" rtl="0">
              <a:spcBef>
                <a:spcPts val="0"/>
              </a:spcBef>
              <a:spcAft>
                <a:spcPts val="0"/>
              </a:spcAft>
              <a:buClr>
                <a:schemeClr val="lt1"/>
              </a:buClr>
              <a:buSzPts val="4100"/>
              <a:buFont typeface="Montserrat"/>
              <a:buNone/>
              <a:defRPr sz="4100" b="1">
                <a:solidFill>
                  <a:schemeClr val="lt1"/>
                </a:solidFill>
                <a:latin typeface="Montserrat"/>
                <a:ea typeface="Montserrat"/>
                <a:cs typeface="Montserrat"/>
                <a:sym typeface="Montserrat"/>
              </a:defRPr>
            </a:lvl1pPr>
            <a:lvl2pPr lvl="1" algn="r" rtl="0">
              <a:spcBef>
                <a:spcPts val="0"/>
              </a:spcBef>
              <a:spcAft>
                <a:spcPts val="0"/>
              </a:spcAft>
              <a:buClr>
                <a:schemeClr val="lt1"/>
              </a:buClr>
              <a:buSzPts val="4100"/>
              <a:buNone/>
              <a:defRPr sz="4100">
                <a:solidFill>
                  <a:schemeClr val="lt1"/>
                </a:solidFill>
              </a:defRPr>
            </a:lvl2pPr>
            <a:lvl3pPr lvl="2" algn="r" rtl="0">
              <a:spcBef>
                <a:spcPts val="0"/>
              </a:spcBef>
              <a:spcAft>
                <a:spcPts val="0"/>
              </a:spcAft>
              <a:buClr>
                <a:schemeClr val="lt1"/>
              </a:buClr>
              <a:buSzPts val="4100"/>
              <a:buNone/>
              <a:defRPr sz="4100">
                <a:solidFill>
                  <a:schemeClr val="lt1"/>
                </a:solidFill>
              </a:defRPr>
            </a:lvl3pPr>
            <a:lvl4pPr lvl="3" algn="r" rtl="0">
              <a:spcBef>
                <a:spcPts val="0"/>
              </a:spcBef>
              <a:spcAft>
                <a:spcPts val="0"/>
              </a:spcAft>
              <a:buClr>
                <a:schemeClr val="lt1"/>
              </a:buClr>
              <a:buSzPts val="4100"/>
              <a:buNone/>
              <a:defRPr sz="4100">
                <a:solidFill>
                  <a:schemeClr val="lt1"/>
                </a:solidFill>
              </a:defRPr>
            </a:lvl4pPr>
            <a:lvl5pPr lvl="4" algn="r" rtl="0">
              <a:spcBef>
                <a:spcPts val="0"/>
              </a:spcBef>
              <a:spcAft>
                <a:spcPts val="0"/>
              </a:spcAft>
              <a:buClr>
                <a:schemeClr val="lt1"/>
              </a:buClr>
              <a:buSzPts val="4100"/>
              <a:buNone/>
              <a:defRPr sz="4100">
                <a:solidFill>
                  <a:schemeClr val="lt1"/>
                </a:solidFill>
              </a:defRPr>
            </a:lvl5pPr>
            <a:lvl6pPr lvl="5" algn="r" rtl="0">
              <a:spcBef>
                <a:spcPts val="0"/>
              </a:spcBef>
              <a:spcAft>
                <a:spcPts val="0"/>
              </a:spcAft>
              <a:buClr>
                <a:schemeClr val="lt1"/>
              </a:buClr>
              <a:buSzPts val="4100"/>
              <a:buNone/>
              <a:defRPr sz="4100">
                <a:solidFill>
                  <a:schemeClr val="lt1"/>
                </a:solidFill>
              </a:defRPr>
            </a:lvl6pPr>
            <a:lvl7pPr lvl="6" algn="r" rtl="0">
              <a:spcBef>
                <a:spcPts val="0"/>
              </a:spcBef>
              <a:spcAft>
                <a:spcPts val="0"/>
              </a:spcAft>
              <a:buClr>
                <a:schemeClr val="lt1"/>
              </a:buClr>
              <a:buSzPts val="4100"/>
              <a:buNone/>
              <a:defRPr sz="4100">
                <a:solidFill>
                  <a:schemeClr val="lt1"/>
                </a:solidFill>
              </a:defRPr>
            </a:lvl7pPr>
            <a:lvl8pPr lvl="7" algn="r" rtl="0">
              <a:spcBef>
                <a:spcPts val="0"/>
              </a:spcBef>
              <a:spcAft>
                <a:spcPts val="0"/>
              </a:spcAft>
              <a:buClr>
                <a:schemeClr val="lt1"/>
              </a:buClr>
              <a:buSzPts val="4100"/>
              <a:buNone/>
              <a:defRPr sz="4100">
                <a:solidFill>
                  <a:schemeClr val="lt1"/>
                </a:solidFill>
              </a:defRPr>
            </a:lvl8pPr>
            <a:lvl9pPr lvl="8" algn="r" rtl="0">
              <a:spcBef>
                <a:spcPts val="0"/>
              </a:spcBef>
              <a:spcAft>
                <a:spcPts val="0"/>
              </a:spcAft>
              <a:buClr>
                <a:schemeClr val="lt1"/>
              </a:buClr>
              <a:buSzPts val="4100"/>
              <a:buNone/>
              <a:defRPr sz="4100">
                <a:solidFill>
                  <a:schemeClr val="lt1"/>
                </a:solidFill>
              </a:defRPr>
            </a:lvl9pPr>
          </a:lstStyle>
          <a:p>
            <a:endParaRPr/>
          </a:p>
        </p:txBody>
      </p:sp>
      <p:sp>
        <p:nvSpPr>
          <p:cNvPr id="77" name="Google Shape;7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78" name="Google Shape;78;p15"/>
          <p:cNvSpPr txBox="1">
            <a:spLocks noGrp="1"/>
          </p:cNvSpPr>
          <p:nvPr>
            <p:ph type="body" idx="1"/>
          </p:nvPr>
        </p:nvSpPr>
        <p:spPr>
          <a:xfrm>
            <a:off x="311700" y="2108075"/>
            <a:ext cx="3999900" cy="2460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79" name="Google Shape;79;p15"/>
          <p:cNvSpPr txBox="1">
            <a:spLocks noGrp="1"/>
          </p:cNvSpPr>
          <p:nvPr>
            <p:ph type="body" idx="2"/>
          </p:nvPr>
        </p:nvSpPr>
        <p:spPr>
          <a:xfrm>
            <a:off x="4832400" y="2108075"/>
            <a:ext cx="3999900" cy="24606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ortada III" type="blank">
  <p:cSld name="BLANK">
    <p:spTree>
      <p:nvGrpSpPr>
        <p:cNvPr id="1" name="Shape 101"/>
        <p:cNvGrpSpPr/>
        <p:nvPr/>
      </p:nvGrpSpPr>
      <p:grpSpPr>
        <a:xfrm>
          <a:off x="0" y="0"/>
          <a:ext cx="0" cy="0"/>
          <a:chOff x="0" y="0"/>
          <a:chExt cx="0" cy="0"/>
        </a:xfrm>
      </p:grpSpPr>
      <p:sp>
        <p:nvSpPr>
          <p:cNvPr id="102" name="Google Shape;102;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pic>
        <p:nvPicPr>
          <p:cNvPr id="103" name="Google Shape;103;p20"/>
          <p:cNvPicPr preferRelativeResize="0"/>
          <p:nvPr/>
        </p:nvPicPr>
        <p:blipFill>
          <a:blip r:embed="rId2">
            <a:alphaModFix/>
          </a:blip>
          <a:stretch>
            <a:fillRect/>
          </a:stretch>
        </p:blipFill>
        <p:spPr>
          <a:xfrm>
            <a:off x="0" y="0"/>
            <a:ext cx="9144003" cy="51479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6" r:id="rId6"/>
    <p:sldLayoutId id="2147483659" r:id="rId7"/>
    <p:sldLayoutId id="2147483661" r:id="rId8"/>
    <p:sldLayoutId id="214748366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4"/>
          <p:cNvSpPr txBox="1">
            <a:spLocks noGrp="1"/>
          </p:cNvSpPr>
          <p:nvPr>
            <p:ph type="ctrTitle"/>
          </p:nvPr>
        </p:nvSpPr>
        <p:spPr>
          <a:xfrm>
            <a:off x="653434" y="2741083"/>
            <a:ext cx="8208343" cy="389128"/>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br>
              <a:rPr lang="es-ES" sz="1800" dirty="0">
                <a:latin typeface="Arial" panose="020B0604020202020204" pitchFamily="34" charset="0"/>
                <a:cs typeface="Arial" panose="020B0604020202020204" pitchFamily="34" charset="0"/>
              </a:rPr>
            </a:br>
            <a:br>
              <a:rPr lang="es-ES" sz="1800" dirty="0">
                <a:latin typeface="Arial" panose="020B0604020202020204" pitchFamily="34" charset="0"/>
                <a:cs typeface="Arial" panose="020B0604020202020204" pitchFamily="34" charset="0"/>
              </a:rPr>
            </a:br>
            <a:r>
              <a:rPr lang="es-ES" sz="1800" dirty="0">
                <a:latin typeface="Arial" panose="020B0604020202020204" pitchFamily="34" charset="0"/>
                <a:cs typeface="Arial" panose="020B0604020202020204" pitchFamily="34" charset="0"/>
              </a:rPr>
              <a:t>    Enfoque  </a:t>
            </a:r>
            <a:br>
              <a:rPr lang="es-ES" sz="1800" dirty="0">
                <a:latin typeface="Arial" panose="020B0604020202020204" pitchFamily="34" charset="0"/>
                <a:cs typeface="Arial" panose="020B0604020202020204" pitchFamily="34" charset="0"/>
              </a:rPr>
            </a:br>
            <a:r>
              <a:rPr lang="es-ES" sz="1800" dirty="0">
                <a:latin typeface="Arial" panose="020B0604020202020204" pitchFamily="34" charset="0"/>
                <a:cs typeface="Arial" panose="020B0604020202020204" pitchFamily="34" charset="0"/>
              </a:rPr>
              <a:t>       Espacios públicos para adolescentes libres de violencia</a:t>
            </a:r>
            <a:r>
              <a:rPr lang="es-ES" sz="3600" dirty="0">
                <a:latin typeface="Arial" panose="020B0604020202020204" pitchFamily="34" charset="0"/>
                <a:cs typeface="Arial" panose="020B0604020202020204" pitchFamily="34" charset="0"/>
              </a:rPr>
              <a:t>.</a:t>
            </a:r>
            <a:endParaRPr sz="3600" dirty="0">
              <a:latin typeface="Arial" panose="020B0604020202020204" pitchFamily="34" charset="0"/>
              <a:cs typeface="Arial" panose="020B0604020202020204" pitchFamily="34" charset="0"/>
            </a:endParaRPr>
          </a:p>
        </p:txBody>
      </p:sp>
      <p:sp>
        <p:nvSpPr>
          <p:cNvPr id="119" name="Google Shape;119;p24"/>
          <p:cNvSpPr txBox="1">
            <a:spLocks noGrp="1"/>
          </p:cNvSpPr>
          <p:nvPr>
            <p:ph type="subTitle" idx="1"/>
          </p:nvPr>
        </p:nvSpPr>
        <p:spPr>
          <a:xfrm>
            <a:off x="653434" y="3734332"/>
            <a:ext cx="8490566" cy="1232779"/>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s-CR" b="1" dirty="0"/>
              <a:t>Comisión Especifica de Análisis Criminológico </a:t>
            </a:r>
          </a:p>
          <a:p>
            <a:pPr marL="0" lvl="0" indent="0" algn="ctr" rtl="0">
              <a:spcBef>
                <a:spcPts val="0"/>
              </a:spcBef>
              <a:spcAft>
                <a:spcPts val="0"/>
              </a:spcAft>
              <a:buNone/>
            </a:pPr>
            <a:r>
              <a:rPr lang="es-CR" b="1" dirty="0"/>
              <a:t>de Planes Preventivos </a:t>
            </a:r>
          </a:p>
          <a:p>
            <a:pPr marL="0" lvl="0" indent="0" algn="ctr" rtl="0">
              <a:spcBef>
                <a:spcPts val="0"/>
              </a:spcBef>
              <a:spcAft>
                <a:spcPts val="0"/>
              </a:spcAft>
              <a:buNone/>
            </a:pPr>
            <a:endParaRPr lang="es-CR" b="1" dirty="0"/>
          </a:p>
          <a:p>
            <a:pPr marL="0" lvl="0" indent="0" algn="ctr" rtl="0">
              <a:spcBef>
                <a:spcPts val="0"/>
              </a:spcBef>
              <a:spcAft>
                <a:spcPts val="0"/>
              </a:spcAft>
              <a:buNone/>
            </a:pPr>
            <a:r>
              <a:rPr lang="es-CR" b="1" dirty="0"/>
              <a:t>                                                                                                                                    2023</a:t>
            </a:r>
          </a:p>
          <a:p>
            <a:pPr marL="0" lvl="0" indent="0" algn="ctr" rtl="0">
              <a:spcBef>
                <a:spcPts val="0"/>
              </a:spcBef>
              <a:spcAft>
                <a:spcPts val="0"/>
              </a:spcAft>
              <a:buNone/>
            </a:pPr>
            <a:endParaRPr dirty="0"/>
          </a:p>
        </p:txBody>
      </p:sp>
      <p:sp>
        <p:nvSpPr>
          <p:cNvPr id="3" name="CuadroTexto 2">
            <a:extLst>
              <a:ext uri="{FF2B5EF4-FFF2-40B4-BE49-F238E27FC236}">
                <a16:creationId xmlns:a16="http://schemas.microsoft.com/office/drawing/2014/main" id="{03BFABF2-298A-5E8C-6152-BAC8AA81FE04}"/>
              </a:ext>
            </a:extLst>
          </p:cNvPr>
          <p:cNvSpPr txBox="1"/>
          <p:nvPr/>
        </p:nvSpPr>
        <p:spPr>
          <a:xfrm>
            <a:off x="4357511" y="597363"/>
            <a:ext cx="3849511" cy="830997"/>
          </a:xfrm>
          <a:prstGeom prst="rect">
            <a:avLst/>
          </a:prstGeom>
          <a:noFill/>
        </p:spPr>
        <p:txBody>
          <a:bodyPr wrap="square">
            <a:spAutoFit/>
          </a:bodyPr>
          <a:lstStyle/>
          <a:p>
            <a:pPr algn="ctr"/>
            <a:r>
              <a:rPr lang="es-CR" sz="2400" b="1" dirty="0">
                <a:solidFill>
                  <a:schemeClr val="bg1"/>
                </a:solidFill>
              </a:rPr>
              <a:t>Dia internacional de la </a:t>
            </a:r>
            <a:br>
              <a:rPr lang="es-CR" sz="2400" b="1" dirty="0">
                <a:solidFill>
                  <a:schemeClr val="bg1"/>
                </a:solidFill>
              </a:rPr>
            </a:br>
            <a:r>
              <a:rPr lang="es-CR" sz="2400" b="1" dirty="0">
                <a:solidFill>
                  <a:schemeClr val="bg1"/>
                </a:solidFill>
              </a:rPr>
              <a:t>no violencia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5"/>
          <p:cNvSpPr txBox="1">
            <a:spLocks noGrp="1"/>
          </p:cNvSpPr>
          <p:nvPr>
            <p:ph type="ctrTitle"/>
          </p:nvPr>
        </p:nvSpPr>
        <p:spPr>
          <a:xfrm>
            <a:off x="891822" y="1151466"/>
            <a:ext cx="7360355" cy="2517423"/>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s-ES" sz="1400" b="0" dirty="0"/>
              <a:t>Cada 2 de octubre, en el mundo, se celebra este Día, en el aniversario del natalicio de Mahatma Gandhi, líder del movimiento de la independencia de la India y pionero de la filosofía de la no violencia. Este día fue decretado por la Organización de las Naciones Unidas (ONU), desde junio del 2007.</a:t>
            </a:r>
            <a:br>
              <a:rPr lang="es-ES" sz="1400" b="0" dirty="0"/>
            </a:br>
            <a:br>
              <a:rPr lang="es-ES" sz="1400" dirty="0"/>
            </a:br>
            <a:r>
              <a:rPr lang="es-ES" sz="1400" dirty="0">
                <a:effectLst>
                  <a:outerShdw blurRad="38100" dist="38100" dir="2700000" algn="tl">
                    <a:srgbClr val="000000">
                      <a:alpha val="43137"/>
                    </a:srgbClr>
                  </a:outerShdw>
                </a:effectLst>
              </a:rPr>
              <a:t>“La mayor fuerza a disposición de la humanidad, es más poderosa que el arma de destrucción más poderosa concebida por el ingenio del hombre", </a:t>
            </a:r>
            <a:br>
              <a:rPr lang="es-ES" sz="1400" dirty="0">
                <a:effectLst>
                  <a:outerShdw blurRad="38100" dist="38100" dir="2700000" algn="tl">
                    <a:srgbClr val="000000">
                      <a:alpha val="43137"/>
                    </a:srgbClr>
                  </a:outerShdw>
                </a:effectLst>
              </a:rPr>
            </a:br>
            <a:r>
              <a:rPr lang="es-ES" sz="1400" dirty="0">
                <a:effectLst>
                  <a:outerShdw blurRad="38100" dist="38100" dir="2700000" algn="tl">
                    <a:srgbClr val="000000">
                      <a:alpha val="43137"/>
                    </a:srgbClr>
                  </a:outerShdw>
                </a:effectLst>
              </a:rPr>
              <a:t>Gandhi.</a:t>
            </a:r>
            <a:endParaRPr sz="1400" dirty="0">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Google Shape;175;p33"/>
          <p:cNvSpPr txBox="1">
            <a:spLocks noGrp="1"/>
          </p:cNvSpPr>
          <p:nvPr>
            <p:ph type="subTitle" idx="1"/>
          </p:nvPr>
        </p:nvSpPr>
        <p:spPr>
          <a:xfrm>
            <a:off x="169333" y="82613"/>
            <a:ext cx="6175023" cy="3698265"/>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s-ES" dirty="0"/>
              <a:t>Tres condiciones centrales para ahondar en el proceso de una producción de seguridad que articule al territorio, la ciudadanía, y la gestión de la seguridad:</a:t>
            </a:r>
          </a:p>
          <a:p>
            <a:pPr marL="0" lvl="0" indent="0" algn="ctr" rtl="0">
              <a:spcBef>
                <a:spcPts val="0"/>
              </a:spcBef>
              <a:spcAft>
                <a:spcPts val="0"/>
              </a:spcAft>
              <a:buNone/>
            </a:pPr>
            <a:endParaRPr lang="es-ES" dirty="0"/>
          </a:p>
          <a:p>
            <a:pPr marL="0" lvl="0" indent="0" algn="just" rtl="0">
              <a:spcBef>
                <a:spcPts val="0"/>
              </a:spcBef>
              <a:spcAft>
                <a:spcPts val="0"/>
              </a:spcAft>
              <a:buNone/>
            </a:pPr>
            <a:r>
              <a:rPr lang="es-ES" sz="1100" dirty="0"/>
              <a:t>El fortalecimiento de la participación y la responsabilización ciudadana buscando favorecer el control público.</a:t>
            </a:r>
          </a:p>
          <a:p>
            <a:pPr marL="0" lvl="0" indent="0" algn="just" rtl="0">
              <a:spcBef>
                <a:spcPts val="0"/>
              </a:spcBef>
              <a:spcAft>
                <a:spcPts val="0"/>
              </a:spcAft>
              <a:buNone/>
            </a:pPr>
            <a:endParaRPr lang="es-ES" sz="1100" dirty="0"/>
          </a:p>
          <a:p>
            <a:pPr marL="0" lvl="0" indent="0" algn="just" rtl="0">
              <a:spcBef>
                <a:spcPts val="0"/>
              </a:spcBef>
              <a:spcAft>
                <a:spcPts val="0"/>
              </a:spcAft>
              <a:buNone/>
            </a:pPr>
            <a:r>
              <a:rPr lang="es-ES" sz="1100" dirty="0"/>
              <a:t>El aporte múltiples sectores, enfocando los diversos recursos para maximizar el diseño y desarrollo de las integral de atención de los problemas sociales. </a:t>
            </a:r>
          </a:p>
          <a:p>
            <a:pPr marL="0" lvl="0" indent="0" algn="just" rtl="0">
              <a:spcBef>
                <a:spcPts val="0"/>
              </a:spcBef>
              <a:spcAft>
                <a:spcPts val="0"/>
              </a:spcAft>
              <a:buNone/>
            </a:pPr>
            <a:endParaRPr lang="es-ES" sz="1100" dirty="0"/>
          </a:p>
          <a:p>
            <a:pPr marL="0" lvl="0" indent="0" algn="just" rtl="0">
              <a:spcBef>
                <a:spcPts val="0"/>
              </a:spcBef>
              <a:spcAft>
                <a:spcPts val="0"/>
              </a:spcAft>
              <a:buNone/>
            </a:pPr>
            <a:r>
              <a:rPr lang="es-ES" sz="1100" dirty="0"/>
              <a:t>El analizar y entender la multicausalidad y tipos de la violencia y por ello la exigencia de acción desde múltiples ámbitos y actores. </a:t>
            </a:r>
          </a:p>
          <a:p>
            <a:pPr marL="0" lvl="0" indent="0" algn="just" rtl="0">
              <a:spcBef>
                <a:spcPts val="0"/>
              </a:spcBef>
              <a:spcAft>
                <a:spcPts val="0"/>
              </a:spcAft>
              <a:buNone/>
            </a:pPr>
            <a:endParaRPr lang="es-ES" sz="1100" dirty="0"/>
          </a:p>
          <a:p>
            <a:pPr marL="0" lvl="0" indent="0" algn="just" rtl="0">
              <a:spcBef>
                <a:spcPts val="0"/>
              </a:spcBef>
              <a:spcAft>
                <a:spcPts val="0"/>
              </a:spcAft>
              <a:buNone/>
            </a:pPr>
            <a:endParaRPr lang="es-ES" sz="1100" dirty="0"/>
          </a:p>
          <a:p>
            <a:pPr marL="0" lvl="0" indent="0" algn="just" rtl="0">
              <a:spcBef>
                <a:spcPts val="0"/>
              </a:spcBef>
              <a:spcAft>
                <a:spcPts val="0"/>
              </a:spcAft>
              <a:buNone/>
            </a:pPr>
            <a:r>
              <a:rPr lang="es-ES" sz="1100" dirty="0"/>
              <a:t>La OMS define la violencia como “el uso deliberado de la fuerza física o el poder, ya sea en grado de amenaza o efectivo, contra uno mismo, otra persona o un grupo o comunidad, que cause o tenga muchas probabilidades de causar lesiones, muerte, daños psicológicos, trastornos del desarrollo o privaciones</a:t>
            </a:r>
            <a:r>
              <a:rPr lang="es-ES" sz="1300" dirty="0"/>
              <a:t>”.</a:t>
            </a:r>
          </a:p>
          <a:p>
            <a:pPr marL="0" lvl="0" indent="0" algn="just" rtl="0">
              <a:spcBef>
                <a:spcPts val="0"/>
              </a:spcBef>
              <a:spcAft>
                <a:spcPts val="0"/>
              </a:spcAft>
              <a:buNone/>
            </a:pPr>
            <a:endParaRPr lang="es-ES" dirty="0"/>
          </a:p>
          <a:p>
            <a:pPr marL="0" lvl="0" indent="0" algn="r" rtl="0">
              <a:spcBef>
                <a:spcPts val="0"/>
              </a:spcBef>
              <a:spcAft>
                <a:spcPts val="0"/>
              </a:spcAft>
              <a:buNone/>
            </a:pPr>
            <a:endParaRPr lang="es-ES" dirty="0"/>
          </a:p>
          <a:p>
            <a:pPr marL="0" lvl="0" indent="0" algn="r" rtl="0">
              <a:spcBef>
                <a:spcPts val="0"/>
              </a:spcBef>
              <a:spcAft>
                <a:spcPts val="0"/>
              </a:spcAft>
              <a:buNone/>
            </a:pPr>
            <a:endParaRPr lang="es-ES" dirty="0"/>
          </a:p>
          <a:p>
            <a:pPr marL="0" lvl="0" indent="0" algn="r" rtl="0">
              <a:spcBef>
                <a:spcPts val="0"/>
              </a:spcBef>
              <a:spcAft>
                <a:spcPts val="0"/>
              </a:spcAft>
              <a:buNone/>
            </a:pPr>
            <a:endParaRPr dirty="0"/>
          </a:p>
        </p:txBody>
      </p:sp>
      <p:sp>
        <p:nvSpPr>
          <p:cNvPr id="176" name="Google Shape;176;p33"/>
          <p:cNvSpPr txBox="1">
            <a:spLocks noGrp="1"/>
          </p:cNvSpPr>
          <p:nvPr>
            <p:ph type="subTitle" idx="2"/>
          </p:nvPr>
        </p:nvSpPr>
        <p:spPr>
          <a:xfrm>
            <a:off x="1142534" y="4187279"/>
            <a:ext cx="3903600" cy="602675"/>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CR" dirty="0"/>
              <a:t>Aspectos Relevantes del enfoque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27"/>
          <p:cNvSpPr txBox="1">
            <a:spLocks noGrp="1"/>
          </p:cNvSpPr>
          <p:nvPr>
            <p:ph type="subTitle" idx="1"/>
          </p:nvPr>
        </p:nvSpPr>
        <p:spPr>
          <a:xfrm>
            <a:off x="273380" y="232633"/>
            <a:ext cx="7608711" cy="792600"/>
          </a:xfrm>
          <a:prstGeom prst="rect">
            <a:avLst/>
          </a:prstGeom>
        </p:spPr>
        <p:txBody>
          <a:bodyPr spcFirstLastPara="1" wrap="square" lIns="91425" tIns="91425" rIns="91425" bIns="91425" anchor="t" anchorCtr="0">
            <a:normAutofit fontScale="25000" lnSpcReduction="20000"/>
          </a:bodyPr>
          <a:lstStyle/>
          <a:p>
            <a:pPr marL="0" lvl="0" indent="0" algn="just" rtl="0">
              <a:spcBef>
                <a:spcPts val="0"/>
              </a:spcBef>
              <a:spcAft>
                <a:spcPts val="0"/>
              </a:spcAft>
              <a:buNone/>
            </a:pPr>
            <a:r>
              <a:rPr lang="es-ES" sz="4400" dirty="0">
                <a:solidFill>
                  <a:srgbClr val="002060"/>
                </a:solidFill>
              </a:rPr>
              <a:t>Artículo 1°- Objetivo. Este Código constituirá el marco jurídico mínimo para la protección integral de los derechos de las personas menores de edad. Establece los principios fundamentales tanto de la participación social o comunitaria como de los procesos administrativo y judicial que involucren los derechos y las obligaciones de esta población. Las normas de cualquier rango que les brinden mayor protección o beneficios prevalecerán sobre las disposiciones de este Código. </a:t>
            </a:r>
          </a:p>
          <a:p>
            <a:pPr marL="0" lvl="0" indent="0" algn="just" rtl="0">
              <a:spcBef>
                <a:spcPts val="0"/>
              </a:spcBef>
              <a:spcAft>
                <a:spcPts val="0"/>
              </a:spcAft>
              <a:buNone/>
            </a:pPr>
            <a:endParaRPr lang="es-ES" sz="4400" dirty="0">
              <a:solidFill>
                <a:srgbClr val="002060"/>
              </a:solidFill>
            </a:endParaRPr>
          </a:p>
          <a:p>
            <a:pPr marL="0" lvl="0" indent="0" algn="just" rtl="0">
              <a:spcBef>
                <a:spcPts val="0"/>
              </a:spcBef>
              <a:spcAft>
                <a:spcPts val="0"/>
              </a:spcAft>
              <a:buNone/>
            </a:pPr>
            <a:r>
              <a:rPr lang="es-ES" sz="4400" dirty="0">
                <a:solidFill>
                  <a:srgbClr val="002060"/>
                </a:solidFill>
              </a:rPr>
              <a:t> </a:t>
            </a:r>
          </a:p>
          <a:p>
            <a:pPr marL="0" lvl="0" indent="0" algn="just" rtl="0">
              <a:spcBef>
                <a:spcPts val="0"/>
              </a:spcBef>
              <a:spcAft>
                <a:spcPts val="0"/>
              </a:spcAft>
              <a:buNone/>
            </a:pPr>
            <a:r>
              <a:rPr lang="es-ES" sz="4400" dirty="0">
                <a:solidFill>
                  <a:srgbClr val="002060"/>
                </a:solidFill>
              </a:rPr>
              <a:t>Artículo 2°- Definición. Para los efectos de este Código, se considerará niño o niña a toda persona desde su concepción hasta los doce años de edad cumplidos, y adolescente a toda persona mayor de doce años y menor de dieciocho. Ante la duda, prevalecerá la condición de adolescente frente a la de adulto y la de niño frente a la de adolescente. </a:t>
            </a:r>
          </a:p>
          <a:p>
            <a:pPr marL="0" lvl="0" indent="0" algn="just" rtl="0">
              <a:spcBef>
                <a:spcPts val="0"/>
              </a:spcBef>
              <a:spcAft>
                <a:spcPts val="0"/>
              </a:spcAft>
              <a:buNone/>
            </a:pPr>
            <a:endParaRPr lang="es-ES" sz="4800" dirty="0">
              <a:solidFill>
                <a:srgbClr val="002060"/>
              </a:solidFill>
            </a:endParaRPr>
          </a:p>
          <a:p>
            <a:pPr marL="0" lvl="0" indent="0" algn="just" rtl="0">
              <a:spcBef>
                <a:spcPts val="0"/>
              </a:spcBef>
              <a:spcAft>
                <a:spcPts val="0"/>
              </a:spcAft>
              <a:buNone/>
            </a:pPr>
            <a:endParaRPr lang="es-ES" sz="4400" dirty="0">
              <a:solidFill>
                <a:srgbClr val="002060"/>
              </a:solidFill>
            </a:endParaRPr>
          </a:p>
          <a:p>
            <a:pPr marL="0" lvl="0" indent="0" algn="just" rtl="0">
              <a:spcBef>
                <a:spcPts val="0"/>
              </a:spcBef>
              <a:spcAft>
                <a:spcPts val="0"/>
              </a:spcAft>
              <a:buNone/>
            </a:pPr>
            <a:r>
              <a:rPr lang="es-ES" sz="4400" dirty="0">
                <a:solidFill>
                  <a:srgbClr val="002060"/>
                </a:solidFill>
              </a:rPr>
              <a:t>Artículo 4°- Políticas estatales. Será obligación general del Estado adoptar las medidas administrativas, legislativas, presupuestarias y de cualquier índole, para garantizar la plena efectividad de los derechos fundamentales de las personas menores de edad. En la formulación y ejecución de políticas, el acceso a los servicios públicos y su prestación se mantendrá siempre presente el interés superior de estas personas. Toda acción u omisión contraria a este principio constituye un acto discriminatorio que viola los derechos fundamentales de esta población. De conformidad con el régimen de protección especial que la Constitución Política, la Convención sobre los Derechos del Niño, este Código y leyes conexas garantizan a las personas menores de edad, el Estado no podrá alegar limitaciones presupuestarias para desatender las obligaciones aquí establecidas</a:t>
            </a:r>
          </a:p>
          <a:p>
            <a:pPr marL="0" lvl="0" indent="0" algn="r" rtl="0">
              <a:spcBef>
                <a:spcPts val="0"/>
              </a:spcBef>
              <a:spcAft>
                <a:spcPts val="0"/>
              </a:spcAft>
              <a:buNone/>
            </a:pPr>
            <a:endParaRPr lang="es-ES" sz="4400" dirty="0"/>
          </a:p>
          <a:p>
            <a:pPr marL="0" lvl="0" indent="0" algn="r" rtl="0">
              <a:spcBef>
                <a:spcPts val="0"/>
              </a:spcBef>
              <a:spcAft>
                <a:spcPts val="0"/>
              </a:spcAft>
              <a:buNone/>
            </a:pPr>
            <a:endParaRPr dirty="0"/>
          </a:p>
        </p:txBody>
      </p:sp>
      <p:sp>
        <p:nvSpPr>
          <p:cNvPr id="139" name="Google Shape;139;p27"/>
          <p:cNvSpPr txBox="1">
            <a:spLocks noGrp="1"/>
          </p:cNvSpPr>
          <p:nvPr>
            <p:ph type="subTitle" idx="2"/>
          </p:nvPr>
        </p:nvSpPr>
        <p:spPr>
          <a:xfrm>
            <a:off x="324024" y="3707511"/>
            <a:ext cx="3753711" cy="792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s-ES" dirty="0"/>
              <a:t>Código de la Niñez y la Adolescencia No. 7739 </a:t>
            </a:r>
            <a:br>
              <a:rPr lang="es-ES" dirty="0"/>
            </a:br>
            <a:r>
              <a:rPr lang="es-ES" dirty="0"/>
              <a:t> </a:t>
            </a:r>
            <a:br>
              <a:rPr lang="es-ES" dirty="0"/>
            </a:br>
            <a:endParaRPr dirty="0"/>
          </a:p>
        </p:txBody>
      </p:sp>
      <p:sp>
        <p:nvSpPr>
          <p:cNvPr id="3" name="CuadroTexto 2">
            <a:extLst>
              <a:ext uri="{FF2B5EF4-FFF2-40B4-BE49-F238E27FC236}">
                <a16:creationId xmlns:a16="http://schemas.microsoft.com/office/drawing/2014/main" id="{A0597184-1CF2-48A6-D18A-939D7E52EF38}"/>
              </a:ext>
            </a:extLst>
          </p:cNvPr>
          <p:cNvSpPr txBox="1"/>
          <p:nvPr/>
        </p:nvSpPr>
        <p:spPr>
          <a:xfrm>
            <a:off x="4572000" y="3796034"/>
            <a:ext cx="3282621" cy="307777"/>
          </a:xfrm>
          <a:prstGeom prst="rect">
            <a:avLst/>
          </a:prstGeom>
          <a:noFill/>
        </p:spPr>
        <p:txBody>
          <a:bodyPr wrap="square">
            <a:spAutoFit/>
          </a:bodyPr>
          <a:lstStyle/>
          <a:p>
            <a:r>
              <a:rPr lang="es-CR" b="1" dirty="0">
                <a:solidFill>
                  <a:srgbClr val="002060"/>
                </a:solidFill>
              </a:rPr>
              <a:t>Título I Disposiciones Directivas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p26"/>
          <p:cNvSpPr txBox="1">
            <a:spLocks noGrp="1"/>
          </p:cNvSpPr>
          <p:nvPr>
            <p:ph type="subTitle" idx="1"/>
          </p:nvPr>
        </p:nvSpPr>
        <p:spPr>
          <a:xfrm>
            <a:off x="237066" y="353753"/>
            <a:ext cx="7574845" cy="1783644"/>
          </a:xfrm>
          <a:prstGeom prst="rect">
            <a:avLst/>
          </a:prstGeom>
        </p:spPr>
        <p:txBody>
          <a:bodyPr spcFirstLastPara="1" wrap="square" lIns="91425" tIns="91425" rIns="91425" bIns="91425" anchor="t" anchorCtr="0">
            <a:normAutofit fontScale="32500" lnSpcReduction="20000"/>
          </a:bodyPr>
          <a:lstStyle/>
          <a:p>
            <a:pPr marL="0" lvl="0" indent="0" algn="r" rtl="0">
              <a:spcBef>
                <a:spcPts val="0"/>
              </a:spcBef>
              <a:spcAft>
                <a:spcPts val="0"/>
              </a:spcAft>
              <a:buNone/>
            </a:pPr>
            <a:endParaRPr lang="es-ES" dirty="0"/>
          </a:p>
          <a:p>
            <a:pPr marL="0" lvl="0" indent="0" algn="r" rtl="0">
              <a:spcBef>
                <a:spcPts val="0"/>
              </a:spcBef>
              <a:spcAft>
                <a:spcPts val="0"/>
              </a:spcAft>
              <a:buNone/>
            </a:pPr>
            <a:endParaRPr lang="es-ES" dirty="0"/>
          </a:p>
          <a:p>
            <a:pPr marL="0" lvl="0" indent="0" algn="just" rtl="0">
              <a:lnSpc>
                <a:spcPct val="120000"/>
              </a:lnSpc>
              <a:spcBef>
                <a:spcPts val="0"/>
              </a:spcBef>
              <a:spcAft>
                <a:spcPts val="0"/>
              </a:spcAft>
              <a:buNone/>
            </a:pPr>
            <a:r>
              <a:rPr lang="es-ES" sz="3400" dirty="0"/>
              <a:t>Artículo 73°- Derechos culturales y recreativos. Las personas menores de edad tendrán derecho a jugar y participar en actividades recreativas, deportivas y culturales, que les permitan ocupar provechosamente su tiempo libre y contribuyan a su desarrollo humano integral, con las únicas restricciones que la ley señale. Corresponde en forma prioritaria a los padres, encargados o representantes, darles las oportunidades para ejercer estos derechos. El Consejo Nacional de Espectáculos Públicos y las demás autoridades competentes velarán porque las actividades culturales, deportivas, recreativas o de otra naturaleza, sean públicas o privadas, que se brinden a esta población estén conformes a su madurez y promuevan su pleno desarrollo. </a:t>
            </a:r>
          </a:p>
          <a:p>
            <a:pPr marL="0" lvl="0" indent="0" algn="r" rtl="0">
              <a:lnSpc>
                <a:spcPct val="120000"/>
              </a:lnSpc>
              <a:spcBef>
                <a:spcPts val="0"/>
              </a:spcBef>
              <a:spcAft>
                <a:spcPts val="0"/>
              </a:spcAft>
              <a:buNone/>
            </a:pPr>
            <a:endParaRPr lang="es-ES" sz="2500" dirty="0"/>
          </a:p>
          <a:p>
            <a:pPr marL="0" lvl="0" indent="0" algn="just" rtl="0">
              <a:lnSpc>
                <a:spcPct val="120000"/>
              </a:lnSpc>
              <a:spcBef>
                <a:spcPts val="0"/>
              </a:spcBef>
              <a:spcAft>
                <a:spcPts val="0"/>
              </a:spcAft>
              <a:buNone/>
            </a:pPr>
            <a:r>
              <a:rPr lang="es-ES" sz="2500" dirty="0"/>
              <a:t>.  </a:t>
            </a:r>
            <a:endParaRPr sz="2500" dirty="0"/>
          </a:p>
        </p:txBody>
      </p:sp>
      <p:sp>
        <p:nvSpPr>
          <p:cNvPr id="132" name="Google Shape;132;p26"/>
          <p:cNvSpPr txBox="1">
            <a:spLocks noGrp="1"/>
          </p:cNvSpPr>
          <p:nvPr>
            <p:ph type="subTitle" idx="2"/>
          </p:nvPr>
        </p:nvSpPr>
        <p:spPr>
          <a:xfrm>
            <a:off x="425625" y="3604350"/>
            <a:ext cx="3460200" cy="393600"/>
          </a:xfrm>
          <a:prstGeom prst="rect">
            <a:avLst/>
          </a:prstGeom>
        </p:spPr>
        <p:txBody>
          <a:bodyPr spcFirstLastPara="1" wrap="square" lIns="91425" tIns="91425" rIns="91425" bIns="91425" anchor="t" anchorCtr="0">
            <a:normAutofit fontScale="85000" lnSpcReduction="10000"/>
          </a:bodyPr>
          <a:lstStyle/>
          <a:p>
            <a:pPr marL="0" lvl="0" indent="0" algn="ctr" rtl="0">
              <a:spcBef>
                <a:spcPts val="0"/>
              </a:spcBef>
              <a:spcAft>
                <a:spcPts val="0"/>
              </a:spcAft>
              <a:buNone/>
            </a:pPr>
            <a:r>
              <a:rPr lang="es-ES" dirty="0"/>
              <a:t>Espacios púbicos libres de violencia </a:t>
            </a:r>
            <a:endParaRPr dirty="0"/>
          </a:p>
        </p:txBody>
      </p:sp>
      <p:sp>
        <p:nvSpPr>
          <p:cNvPr id="7" name="CuadroTexto 6">
            <a:extLst>
              <a:ext uri="{FF2B5EF4-FFF2-40B4-BE49-F238E27FC236}">
                <a16:creationId xmlns:a16="http://schemas.microsoft.com/office/drawing/2014/main" id="{CFF3B717-A7A6-2B18-5298-98ECD3CD856C}"/>
              </a:ext>
            </a:extLst>
          </p:cNvPr>
          <p:cNvSpPr txBox="1"/>
          <p:nvPr/>
        </p:nvSpPr>
        <p:spPr>
          <a:xfrm>
            <a:off x="237066" y="1933057"/>
            <a:ext cx="7574844" cy="1107996"/>
          </a:xfrm>
          <a:prstGeom prst="rect">
            <a:avLst/>
          </a:prstGeom>
          <a:noFill/>
        </p:spPr>
        <p:txBody>
          <a:bodyPr wrap="square">
            <a:spAutoFit/>
          </a:bodyPr>
          <a:lstStyle/>
          <a:p>
            <a:pPr algn="just"/>
            <a:r>
              <a:rPr lang="es-ES" sz="1100" dirty="0">
                <a:solidFill>
                  <a:srgbClr val="002060"/>
                </a:solidFill>
              </a:rPr>
              <a:t>Artículo 75°- Infraestructura recreativa y cultural. El Ministerio de Cultura, Juventud y Deportes y las corporaciones municipales establecerán las políticas necesarias y ejecutarán las acciones pertinentes para facilitar, a las personas menores de edad, los espacios adecuados a nivel comunitario y nacional, que les permitan ejercer sus derechos recreativos y culturales. Los campos deportivos, gimnasios y la infraestructura oficial adecuada para la práctica del deporte o actividades recreativas, estarán a disposición de ese grupo en condiciones de plena igualdad, de acuerdo con las reglamentaciones que se emitan. </a:t>
            </a:r>
            <a:endParaRPr lang="es-CR" sz="1100" dirty="0">
              <a:solidFill>
                <a:srgbClr val="002060"/>
              </a:solidFill>
            </a:endParaRPr>
          </a:p>
        </p:txBody>
      </p:sp>
      <p:sp>
        <p:nvSpPr>
          <p:cNvPr id="9" name="CuadroTexto 8">
            <a:extLst>
              <a:ext uri="{FF2B5EF4-FFF2-40B4-BE49-F238E27FC236}">
                <a16:creationId xmlns:a16="http://schemas.microsoft.com/office/drawing/2014/main" id="{F1A98E15-1D5C-F4B3-D304-CB6BC3BBE3F4}"/>
              </a:ext>
            </a:extLst>
          </p:cNvPr>
          <p:cNvSpPr txBox="1"/>
          <p:nvPr/>
        </p:nvSpPr>
        <p:spPr>
          <a:xfrm>
            <a:off x="4572000" y="3859450"/>
            <a:ext cx="3460200" cy="276999"/>
          </a:xfrm>
          <a:prstGeom prst="rect">
            <a:avLst/>
          </a:prstGeom>
          <a:noFill/>
        </p:spPr>
        <p:txBody>
          <a:bodyPr wrap="square">
            <a:spAutoFit/>
          </a:bodyPr>
          <a:lstStyle/>
          <a:p>
            <a:r>
              <a:rPr lang="es-ES" sz="1200" b="1" dirty="0">
                <a:solidFill>
                  <a:srgbClr val="002060"/>
                </a:solidFill>
              </a:rPr>
              <a:t>Derecho a Cultura, Recreación y Deporte </a:t>
            </a:r>
            <a:endParaRPr lang="es-CR" sz="1200" b="1"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2" name="Imagen 1">
            <a:extLst>
              <a:ext uri="{FF2B5EF4-FFF2-40B4-BE49-F238E27FC236}">
                <a16:creationId xmlns:a16="http://schemas.microsoft.com/office/drawing/2014/main" id="{CB7B1783-8A69-59E1-5D59-DEFF6F479812}"/>
              </a:ext>
            </a:extLst>
          </p:cNvPr>
          <p:cNvPicPr>
            <a:picLocks noChangeAspect="1"/>
          </p:cNvPicPr>
          <p:nvPr/>
        </p:nvPicPr>
        <p:blipFill>
          <a:blip r:embed="rId3"/>
          <a:stretch>
            <a:fillRect/>
          </a:stretch>
        </p:blipFill>
        <p:spPr>
          <a:xfrm>
            <a:off x="316089" y="869244"/>
            <a:ext cx="5271911" cy="2438399"/>
          </a:xfrm>
          <a:prstGeom prst="rect">
            <a:avLst/>
          </a:prstGeom>
        </p:spPr>
      </p:pic>
      <p:pic>
        <p:nvPicPr>
          <p:cNvPr id="3" name="Imagen 2">
            <a:extLst>
              <a:ext uri="{FF2B5EF4-FFF2-40B4-BE49-F238E27FC236}">
                <a16:creationId xmlns:a16="http://schemas.microsoft.com/office/drawing/2014/main" id="{4311DD96-E476-6309-17DC-3A158F200BF0}"/>
              </a:ext>
            </a:extLst>
          </p:cNvPr>
          <p:cNvPicPr>
            <a:picLocks noChangeAspect="1"/>
          </p:cNvPicPr>
          <p:nvPr/>
        </p:nvPicPr>
        <p:blipFill>
          <a:blip r:embed="rId4"/>
          <a:stretch>
            <a:fillRect/>
          </a:stretch>
        </p:blipFill>
        <p:spPr>
          <a:xfrm>
            <a:off x="3645591" y="3434705"/>
            <a:ext cx="3220691" cy="1576466"/>
          </a:xfrm>
          <a:prstGeom prst="rect">
            <a:avLst/>
          </a:prstGeom>
        </p:spPr>
      </p:pic>
      <p:sp>
        <p:nvSpPr>
          <p:cNvPr id="5" name="CuadroTexto 4">
            <a:extLst>
              <a:ext uri="{FF2B5EF4-FFF2-40B4-BE49-F238E27FC236}">
                <a16:creationId xmlns:a16="http://schemas.microsoft.com/office/drawing/2014/main" id="{D8767E77-15D0-CBA4-9705-9B1EC97EA7EE}"/>
              </a:ext>
            </a:extLst>
          </p:cNvPr>
          <p:cNvSpPr txBox="1"/>
          <p:nvPr/>
        </p:nvSpPr>
        <p:spPr>
          <a:xfrm>
            <a:off x="485422" y="338667"/>
            <a:ext cx="5892800" cy="307777"/>
          </a:xfrm>
          <a:prstGeom prst="rect">
            <a:avLst/>
          </a:prstGeom>
          <a:noFill/>
        </p:spPr>
        <p:txBody>
          <a:bodyPr wrap="square" rtlCol="0">
            <a:spAutoFit/>
          </a:bodyPr>
          <a:lstStyle/>
          <a:p>
            <a:r>
              <a:rPr lang="es-ES" b="1" dirty="0">
                <a:solidFill>
                  <a:srgbClr val="002060"/>
                </a:solidFill>
              </a:rPr>
              <a:t>Ejemplo de sostenibilidad, en materia de integración y seguridad.</a:t>
            </a:r>
            <a:endParaRPr lang="es-CR" b="1"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6" name="Google Shape;176;p33"/>
          <p:cNvSpPr txBox="1">
            <a:spLocks noGrp="1"/>
          </p:cNvSpPr>
          <p:nvPr>
            <p:ph type="subTitle" idx="2"/>
          </p:nvPr>
        </p:nvSpPr>
        <p:spPr>
          <a:xfrm>
            <a:off x="2415178" y="1837111"/>
            <a:ext cx="3749198" cy="167247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ES" dirty="0">
                <a:solidFill>
                  <a:schemeClr val="bg1"/>
                </a:solidFill>
                <a:effectLst>
                  <a:outerShdw blurRad="38100" dist="38100" dir="2700000" algn="tl">
                    <a:srgbClr val="000000">
                      <a:alpha val="43137"/>
                    </a:srgbClr>
                  </a:outerShdw>
                </a:effectLst>
              </a:rPr>
              <a:t>Nos acostumbramos a  la violencia y esto no es bueno para nuestra sociedad, una población insensible a la violencia es una población peligrosa.</a:t>
            </a:r>
          </a:p>
          <a:p>
            <a:pPr marL="0" lvl="0" indent="0" algn="l" rtl="0">
              <a:spcBef>
                <a:spcPts val="0"/>
              </a:spcBef>
              <a:spcAft>
                <a:spcPts val="0"/>
              </a:spcAft>
              <a:buNone/>
            </a:pPr>
            <a:endParaRPr lang="es-ES" dirty="0">
              <a:solidFill>
                <a:schemeClr val="bg1"/>
              </a:solidFill>
              <a:effectLst>
                <a:outerShdw blurRad="38100" dist="38100" dir="2700000" algn="tl">
                  <a:srgbClr val="000000">
                    <a:alpha val="43137"/>
                  </a:srgbClr>
                </a:outerShdw>
              </a:effectLst>
            </a:endParaRPr>
          </a:p>
          <a:p>
            <a:pPr marL="0" lvl="0" indent="0" algn="l" rtl="0">
              <a:spcBef>
                <a:spcPts val="0"/>
              </a:spcBef>
              <a:spcAft>
                <a:spcPts val="0"/>
              </a:spcAft>
              <a:buNone/>
            </a:pPr>
            <a:r>
              <a:rPr lang="es-ES" dirty="0">
                <a:solidFill>
                  <a:schemeClr val="bg1"/>
                </a:solidFill>
                <a:effectLst>
                  <a:outerShdw blurRad="38100" dist="38100" dir="2700000" algn="tl">
                    <a:srgbClr val="000000">
                      <a:alpha val="43137"/>
                    </a:srgbClr>
                  </a:outerShdw>
                </a:effectLst>
              </a:rPr>
              <a:t>Isaac Asimov.</a:t>
            </a:r>
            <a:endParaRPr dirty="0">
              <a:solidFill>
                <a:schemeClr val="bg1"/>
              </a:solidFill>
              <a:effectLst>
                <a:outerShdw blurRad="38100" dist="38100" dir="2700000" algn="tl">
                  <a:srgbClr val="000000">
                    <a:alpha val="43137"/>
                  </a:srgbClr>
                </a:outerShdw>
              </a:effectLst>
            </a:endParaRPr>
          </a:p>
        </p:txBody>
      </p:sp>
      <p:sp>
        <p:nvSpPr>
          <p:cNvPr id="3" name="CuadroTexto 2">
            <a:extLst>
              <a:ext uri="{FF2B5EF4-FFF2-40B4-BE49-F238E27FC236}">
                <a16:creationId xmlns:a16="http://schemas.microsoft.com/office/drawing/2014/main" id="{944C3728-A207-6D6C-C81E-71A7D6107AFB}"/>
              </a:ext>
            </a:extLst>
          </p:cNvPr>
          <p:cNvSpPr txBox="1"/>
          <p:nvPr/>
        </p:nvSpPr>
        <p:spPr>
          <a:xfrm>
            <a:off x="1614311" y="4086579"/>
            <a:ext cx="3160889" cy="584775"/>
          </a:xfrm>
          <a:prstGeom prst="rect">
            <a:avLst/>
          </a:prstGeom>
          <a:noFill/>
        </p:spPr>
        <p:txBody>
          <a:bodyPr wrap="square" rtlCol="0">
            <a:spAutoFit/>
          </a:bodyPr>
          <a:lstStyle/>
          <a:p>
            <a:r>
              <a:rPr lang="es-ES" sz="3200" b="1" dirty="0">
                <a:solidFill>
                  <a:schemeClr val="bg1"/>
                </a:solidFill>
                <a:effectLst>
                  <a:outerShdw blurRad="38100" dist="38100" dir="2700000" algn="tl">
                    <a:srgbClr val="000000">
                      <a:alpha val="43137"/>
                    </a:srgbClr>
                  </a:outerShdw>
                </a:effectLst>
              </a:rPr>
              <a:t>GRACIAS</a:t>
            </a:r>
            <a:endParaRPr lang="es-CR"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107853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848</Words>
  <Application>Microsoft Office PowerPoint</Application>
  <PresentationFormat>Presentación en pantalla (16:9)</PresentationFormat>
  <Paragraphs>42</Paragraphs>
  <Slides>9</Slides>
  <Notes>9</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9</vt:i4>
      </vt:variant>
    </vt:vector>
  </HeadingPairs>
  <TitlesOfParts>
    <vt:vector size="12" baseType="lpstr">
      <vt:lpstr>Montserrat</vt:lpstr>
      <vt:lpstr>Arial</vt:lpstr>
      <vt:lpstr>Simple Light</vt:lpstr>
      <vt:lpstr>Presentación de PowerPoint</vt:lpstr>
      <vt:lpstr>Presentación de PowerPoint</vt:lpstr>
      <vt:lpstr>      Enfoque          Espacios públicos para adolescentes libres de violencia.</vt:lpstr>
      <vt:lpstr>Cada 2 de octubre, en el mundo, se celebra este Día, en el aniversario del natalicio de Mahatma Gandhi, líder del movimiento de la independencia de la India y pionero de la filosofía de la no violencia. Este día fue decretado por la Organización de las Naciones Unidas (ONU), desde junio del 2007.  “La mayor fuerza a disposición de la humanidad, es más poderosa que el arma de destrucción más poderosa concebida por el ingenio del hombre",  Gandhi.</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Leiva Hernandez</dc:creator>
  <cp:lastModifiedBy>Luis Leiva Hernandez</cp:lastModifiedBy>
  <cp:revision>4</cp:revision>
  <dcterms:modified xsi:type="dcterms:W3CDTF">2023-09-28T16:46:42Z</dcterms:modified>
</cp:coreProperties>
</file>